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7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8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9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0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1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937" r:id="rId5"/>
    <p:sldMasterId id="2147483932" r:id="rId6"/>
    <p:sldMasterId id="2147483753" r:id="rId7"/>
    <p:sldMasterId id="2147484080" r:id="rId8"/>
    <p:sldMasterId id="2147483987" r:id="rId9"/>
    <p:sldMasterId id="2147483861" r:id="rId10"/>
    <p:sldMasterId id="2147483921" r:id="rId11"/>
    <p:sldMasterId id="2147484146" r:id="rId12"/>
    <p:sldMasterId id="2147483817" r:id="rId13"/>
    <p:sldMasterId id="2147483944" r:id="rId14"/>
    <p:sldMasterId id="2147484026" r:id="rId15"/>
    <p:sldMasterId id="2147484158" r:id="rId16"/>
  </p:sldMasterIdLst>
  <p:notesMasterIdLst>
    <p:notesMasterId r:id="rId22"/>
  </p:notesMasterIdLst>
  <p:handoutMasterIdLst>
    <p:handoutMasterId r:id="rId23"/>
  </p:handoutMasterIdLst>
  <p:sldIdLst>
    <p:sldId id="256" r:id="rId17"/>
    <p:sldId id="402" r:id="rId18"/>
    <p:sldId id="404" r:id="rId19"/>
    <p:sldId id="405" r:id="rId20"/>
    <p:sldId id="33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AD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09B99F-B01B-B000-C83E-E780E9F0E6D8}" v="4" dt="2021-03-29T14:38:23.540"/>
    <p1510:client id="{F82E9520-BE30-8BF0-FFA2-7C940154DC86}" v="1" dt="2021-02-04T23:52:30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44" autoAdjust="0"/>
    <p:restoredTop sz="96327" autoAdjust="0"/>
  </p:normalViewPr>
  <p:slideViewPr>
    <p:cSldViewPr snapToGrid="0">
      <p:cViewPr>
        <p:scale>
          <a:sx n="113" d="100"/>
          <a:sy n="113" d="100"/>
        </p:scale>
        <p:origin x="144" y="1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72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5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4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Lucksanalamai" userId="S::scott.lucksanalamai@10thmagnitude.com::e4a945a6-5c1d-480a-b132-20c8b7852f0b" providerId="AD" clId="Web-{7409B99F-B01B-B000-C83E-E780E9F0E6D8}"/>
    <pc:docChg chg="modSld">
      <pc:chgData name="Scott Lucksanalamai" userId="S::scott.lucksanalamai@10thmagnitude.com::e4a945a6-5c1d-480a-b132-20c8b7852f0b" providerId="AD" clId="Web-{7409B99F-B01B-B000-C83E-E780E9F0E6D8}" dt="2021-03-29T14:38:21.290" v="2" actId="20577"/>
      <pc:docMkLst>
        <pc:docMk/>
      </pc:docMkLst>
      <pc:sldChg chg="modSp">
        <pc:chgData name="Scott Lucksanalamai" userId="S::scott.lucksanalamai@10thmagnitude.com::e4a945a6-5c1d-480a-b132-20c8b7852f0b" providerId="AD" clId="Web-{7409B99F-B01B-B000-C83E-E780E9F0E6D8}" dt="2021-03-29T14:38:21.290" v="2" actId="20577"/>
        <pc:sldMkLst>
          <pc:docMk/>
          <pc:sldMk cId="2604522485" sldId="405"/>
        </pc:sldMkLst>
        <pc:spChg chg="mod">
          <ac:chgData name="Scott Lucksanalamai" userId="S::scott.lucksanalamai@10thmagnitude.com::e4a945a6-5c1d-480a-b132-20c8b7852f0b" providerId="AD" clId="Web-{7409B99F-B01B-B000-C83E-E780E9F0E6D8}" dt="2021-03-29T14:38:21.290" v="2" actId="20577"/>
          <ac:spMkLst>
            <pc:docMk/>
            <pc:sldMk cId="2604522485" sldId="405"/>
            <ac:spMk id="4" creationId="{3495A64B-33BC-3245-B769-F1D7540C7C1A}"/>
          </ac:spMkLst>
        </pc:spChg>
      </pc:sldChg>
    </pc:docChg>
  </pc:docChgLst>
  <pc:docChgLst>
    <pc:chgData name="Scott Lucksanalamai" userId="S::scott.lucksanalamai@10thmagnitude.com::e4a945a6-5c1d-480a-b132-20c8b7852f0b" providerId="AD" clId="Web-{F82E9520-BE30-8BF0-FFA2-7C940154DC86}"/>
    <pc:docChg chg="sldOrd">
      <pc:chgData name="Scott Lucksanalamai" userId="S::scott.lucksanalamai@10thmagnitude.com::e4a945a6-5c1d-480a-b132-20c8b7852f0b" providerId="AD" clId="Web-{F82E9520-BE30-8BF0-FFA2-7C940154DC86}" dt="2021-02-04T23:52:30.936" v="0"/>
      <pc:docMkLst>
        <pc:docMk/>
      </pc:docMkLst>
      <pc:sldChg chg="ord">
        <pc:chgData name="Scott Lucksanalamai" userId="S::scott.lucksanalamai@10thmagnitude.com::e4a945a6-5c1d-480a-b132-20c8b7852f0b" providerId="AD" clId="Web-{F82E9520-BE30-8BF0-FFA2-7C940154DC86}" dt="2021-02-04T23:52:30.936" v="0"/>
        <pc:sldMkLst>
          <pc:docMk/>
          <pc:sldMk cId="1241303935" sldId="33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E95E63-7F26-407A-8EAE-4E24EFC8B6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601A34-8488-4117-9647-EF6DFE373A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D6D48-7858-43E9-8FD6-785B5F3EB5DB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86C5-8907-4449-8561-482D2D8E48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53511-35C4-4C96-BECE-68CDFE5740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7760C-1FB0-4B63-827C-AA01CC7A85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301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950D3-A465-4D28-80E8-E3E610607594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D5629-DE70-408F-B5B0-1497671D35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066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1.png"/><Relationship Id="rId4" Type="http://schemas.openxmlformats.org/officeDocument/2006/relationships/image" Target="../media/image7.sv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2.png"/><Relationship Id="rId4" Type="http://schemas.openxmlformats.org/officeDocument/2006/relationships/image" Target="../media/image7.sv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7.sv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2.png"/><Relationship Id="rId4" Type="http://schemas.openxmlformats.org/officeDocument/2006/relationships/image" Target="../media/image7.sv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7.sv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7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8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jpe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7.svg"/><Relationship Id="rId5" Type="http://schemas.openxmlformats.org/officeDocument/2006/relationships/image" Target="../media/image18.png"/><Relationship Id="rId4" Type="http://schemas.openxmlformats.org/officeDocument/2006/relationships/image" Target="../media/image20.sv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7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7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7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7.svg"/><Relationship Id="rId5" Type="http://schemas.openxmlformats.org/officeDocument/2006/relationships/image" Target="../media/image18.png"/><Relationship Id="rId4" Type="http://schemas.openxmlformats.org/officeDocument/2006/relationships/image" Target="../media/image24.sv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7.em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7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7.svg"/><Relationship Id="rId5" Type="http://schemas.openxmlformats.org/officeDocument/2006/relationships/image" Target="../media/image18.png"/><Relationship Id="rId4" Type="http://schemas.openxmlformats.org/officeDocument/2006/relationships/image" Target="../media/image24.sv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7.emf"/><Relationship Id="rId5" Type="http://schemas.openxmlformats.org/officeDocument/2006/relationships/image" Target="../media/image7.svg"/><Relationship Id="rId4" Type="http://schemas.openxmlformats.org/officeDocument/2006/relationships/image" Target="../media/image18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7.emf"/><Relationship Id="rId5" Type="http://schemas.openxmlformats.org/officeDocument/2006/relationships/image" Target="../media/image7.svg"/><Relationship Id="rId4" Type="http://schemas.openxmlformats.org/officeDocument/2006/relationships/image" Target="../media/image18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8.jpe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7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7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7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7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jpe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8.jpe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7.emf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7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em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emf"/><Relationship Id="rId4" Type="http://schemas.openxmlformats.org/officeDocument/2006/relationships/image" Target="../media/image7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sv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animal&#10;&#10;Description automatically generated">
            <a:extLst>
              <a:ext uri="{FF2B5EF4-FFF2-40B4-BE49-F238E27FC236}">
                <a16:creationId xmlns:a16="http://schemas.microsoft.com/office/drawing/2014/main" id="{0629086A-92FB-433C-B19B-6A2F0CD37A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396"/>
            <a:ext cx="12192001" cy="68593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0EF3B-C7B0-4EF4-B31C-B1D542DBA723}"/>
              </a:ext>
            </a:extLst>
          </p:cNvPr>
          <p:cNvSpPr/>
          <p:nvPr userDrawn="1"/>
        </p:nvSpPr>
        <p:spPr>
          <a:xfrm>
            <a:off x="0" y="-1397"/>
            <a:ext cx="12191999" cy="6859395"/>
          </a:xfrm>
          <a:prstGeom prst="rect">
            <a:avLst/>
          </a:prstGeom>
          <a:gradFill>
            <a:gsLst>
              <a:gs pos="59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135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DFCCB33-CEE6-4882-A543-9373C6B5CE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884" y="514919"/>
            <a:ext cx="3442702" cy="83099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E45249-1FFB-4BF6-9809-1CFEFC1C750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40000" y="2700000"/>
            <a:ext cx="2169460" cy="0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A2AB1A-790C-442E-A86F-64F0C875F4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504" y="2772000"/>
            <a:ext cx="7272000" cy="1462088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4800"/>
              </a:spcAft>
              <a:buNone/>
              <a:defRPr sz="54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C2E8323-7BAC-4917-94FA-39D32BADEA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848" y="6410916"/>
            <a:ext cx="2193843" cy="365125"/>
          </a:xfrm>
        </p:spPr>
        <p:txBody>
          <a:bodyPr wrap="square" lIns="36000" tIns="36000" rIns="36000" bIns="36000">
            <a:noAutofit/>
          </a:bodyPr>
          <a:lstStyle>
            <a:lvl1pPr marL="0" indent="0" algn="r">
              <a:lnSpc>
                <a:spcPct val="90000"/>
              </a:lnSpc>
              <a:buNone/>
              <a:defRPr sz="1400" b="0" cap="all" baseline="0">
                <a:solidFill>
                  <a:schemeClr val="accent3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552870C-C994-4DDB-BA98-FD0FE34615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02631" y="6410916"/>
            <a:ext cx="2399460" cy="365125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90000"/>
              </a:lnSpc>
              <a:buNone/>
              <a:defRPr sz="1400" b="0">
                <a:solidFill>
                  <a:schemeClr val="accent3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Date (e.g. 7th January 2021)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007B4-0C33-4097-B232-A22B99B8D59B}"/>
              </a:ext>
            </a:extLst>
          </p:cNvPr>
          <p:cNvSpPr txBox="1"/>
          <p:nvPr userDrawn="1"/>
        </p:nvSpPr>
        <p:spPr>
          <a:xfrm>
            <a:off x="9582760" y="6416710"/>
            <a:ext cx="2456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prstClr val="white"/>
                </a:solidFill>
                <a:cs typeface="Arial" panose="020B0604020202020204" pitchFamily="34" charset="0"/>
              </a:rPr>
              <a:t>©2021 Cognizant.</a:t>
            </a:r>
            <a:endParaRPr lang="en-US" sz="10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4620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Only – Single Column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7AE2935-2883-487F-ADD3-C37C565CA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74747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Header copy 18pt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Body copy 12pt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/ Laptop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230EC26-0D4F-4A4F-B2A7-8FC85EF793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250" y="1483171"/>
            <a:ext cx="7123326" cy="4074746"/>
          </a:xfrm>
          <a:prstGeom prst="rect">
            <a:avLst/>
          </a:prstGeom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</p:pic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0784FE7-A1B8-40F4-87B2-50C4778C320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152564" y="1671832"/>
            <a:ext cx="5459904" cy="3492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</p:spTree>
    <p:extLst>
      <p:ext uri="{BB962C8B-B14F-4D97-AF65-F5344CB8AC3E}">
        <p14:creationId xmlns:p14="http://schemas.microsoft.com/office/powerpoint/2010/main" val="201979944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/ Mobile 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AE0916-A762-442A-BBF2-E1BCCBE44A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2170" y="440749"/>
            <a:ext cx="2724833" cy="5442200"/>
          </a:xfrm>
          <a:prstGeom prst="rect">
            <a:avLst/>
          </a:prstGeom>
          <a:effectLst/>
        </p:spPr>
      </p:pic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7F684356-C9FC-44C5-BC12-E1061046A40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333198" y="592039"/>
            <a:ext cx="2412465" cy="5151120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9383580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/ Mobile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AE0916-A762-442A-BBF2-E1BCCBE44A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264678" y="440749"/>
            <a:ext cx="2534417" cy="5442200"/>
          </a:xfrm>
          <a:prstGeom prst="rect">
            <a:avLst/>
          </a:prstGeom>
          <a:effectLst/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645C129-0252-4F8C-BC60-DCAAE0F2E31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337243" y="659453"/>
            <a:ext cx="2383200" cy="4990460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8756513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s 1 (x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108" r="1"/>
          <a:stretch/>
        </p:blipFill>
        <p:spPr>
          <a:xfrm>
            <a:off x="6896100" y="-342"/>
            <a:ext cx="5295902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073413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/ Mobiles 1 (x2)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AE0916-A762-442A-BBF2-E1BCCBE44A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0137" y="440749"/>
            <a:ext cx="2724833" cy="5442200"/>
          </a:xfrm>
          <a:prstGeom prst="rect">
            <a:avLst/>
          </a:prstGeom>
          <a:effectLst/>
        </p:spPr>
      </p:pic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7F684356-C9FC-44C5-BC12-E1061046A40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771165" y="586023"/>
            <a:ext cx="2412465" cy="5151120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2CE057-B826-4E4D-8BC3-B88132299C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4037" y="440749"/>
            <a:ext cx="2724833" cy="5442200"/>
          </a:xfrm>
          <a:prstGeom prst="rect">
            <a:avLst/>
          </a:prstGeom>
          <a:effectLst/>
        </p:spPr>
      </p:pic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CCC30564-0F30-465F-97D0-3298674E036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685065" y="586023"/>
            <a:ext cx="2412465" cy="5151120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8875541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s 2 (x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108" r="1"/>
          <a:stretch/>
        </p:blipFill>
        <p:spPr>
          <a:xfrm>
            <a:off x="6896100" y="-342"/>
            <a:ext cx="5295902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073413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/ Mobiles 2 (x2)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25" name="Picture 12">
            <a:extLst>
              <a:ext uri="{FF2B5EF4-FFF2-40B4-BE49-F238E27FC236}">
                <a16:creationId xmlns:a16="http://schemas.microsoft.com/office/drawing/2014/main" id="{CB214EEE-E9ED-41FF-867B-F274CCBCEEB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12500" y="440749"/>
            <a:ext cx="2534417" cy="5442200"/>
          </a:xfrm>
          <a:prstGeom prst="rect">
            <a:avLst/>
          </a:prstGeom>
          <a:effectLst/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A9929D4-4AAE-453A-82CB-7C2BBF92B5C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685065" y="659453"/>
            <a:ext cx="2383200" cy="4990460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7" name="Picture 12">
            <a:extLst>
              <a:ext uri="{FF2B5EF4-FFF2-40B4-BE49-F238E27FC236}">
                <a16:creationId xmlns:a16="http://schemas.microsoft.com/office/drawing/2014/main" id="{701588C7-A1E0-4A95-86A9-45931355F5C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708125" y="440749"/>
            <a:ext cx="2534417" cy="5442200"/>
          </a:xfrm>
          <a:prstGeom prst="rect">
            <a:avLst/>
          </a:prstGeom>
          <a:effectLst/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23FA6A5-9824-4086-BB1E-4C6586D4B7C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780690" y="659453"/>
            <a:ext cx="2383200" cy="4990460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3470905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ni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1224" y="2086320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1224" y="290725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2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Monitor 1 /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44CC2FAF-36F6-48A0-AA3C-DEAE55DB55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237" t="10526" r="26256" b="19518"/>
          <a:stretch/>
        </p:blipFill>
        <p:spPr>
          <a:xfrm>
            <a:off x="797803" y="1696588"/>
            <a:ext cx="5819985" cy="4024937"/>
          </a:xfrm>
          <a:prstGeom prst="rect">
            <a:avLst/>
          </a:prstGeom>
        </p:spPr>
      </p:pic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0784FE7-A1B8-40F4-87B2-50C4778C320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98786" y="1886937"/>
            <a:ext cx="5402795" cy="286361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</p:spTree>
    <p:extLst>
      <p:ext uri="{BB962C8B-B14F-4D97-AF65-F5344CB8AC3E}">
        <p14:creationId xmlns:p14="http://schemas.microsoft.com/office/powerpoint/2010/main" val="60131930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ni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1224" y="2086320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1224" y="290725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2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Monitor 2 /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2" name="Graphic 24">
            <a:extLst>
              <a:ext uri="{FF2B5EF4-FFF2-40B4-BE49-F238E27FC236}">
                <a16:creationId xmlns:a16="http://schemas.microsoft.com/office/drawing/2014/main" id="{3158FEC5-0E47-4F74-9956-E6F78BF31C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878" y="1544175"/>
            <a:ext cx="6041984" cy="4179054"/>
          </a:xfrm>
          <a:prstGeom prst="rect">
            <a:avLst/>
          </a:prstGeom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</p:pic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A0DE3DA-C603-45D4-AE7F-C12C20A3D84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26689" y="1652124"/>
            <a:ext cx="5788362" cy="3384412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</p:spTree>
    <p:extLst>
      <p:ext uri="{BB962C8B-B14F-4D97-AF65-F5344CB8AC3E}">
        <p14:creationId xmlns:p14="http://schemas.microsoft.com/office/powerpoint/2010/main" val="246577397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nit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1224" y="2086320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1224" y="290725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2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Monitor 3 /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2" name="Graphic 24">
            <a:extLst>
              <a:ext uri="{FF2B5EF4-FFF2-40B4-BE49-F238E27FC236}">
                <a16:creationId xmlns:a16="http://schemas.microsoft.com/office/drawing/2014/main" id="{3158FEC5-0E47-4F74-9956-E6F78BF31C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801" y="1544175"/>
            <a:ext cx="5880137" cy="4179054"/>
          </a:xfrm>
          <a:prstGeom prst="rect">
            <a:avLst/>
          </a:prstGeom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</p:pic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A0DE3DA-C603-45D4-AE7F-C12C20A3D84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76869" y="1645774"/>
            <a:ext cx="5688000" cy="3301485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</p:spTree>
    <p:extLst>
      <p:ext uri="{BB962C8B-B14F-4D97-AF65-F5344CB8AC3E}">
        <p14:creationId xmlns:p14="http://schemas.microsoft.com/office/powerpoint/2010/main" val="420980636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s 1 (x3)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Header / Mobiles 1 (x3)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E79A580-5CDA-427A-AB04-FFA463A4E1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809" y="1200149"/>
            <a:ext cx="2344612" cy="4682799"/>
          </a:xfrm>
          <a:prstGeom prst="rect">
            <a:avLst/>
          </a:prstGeom>
          <a:effectLst/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B60487A-D6E7-46F2-9E57-A9F74F2A790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896322" y="1310823"/>
            <a:ext cx="2075831" cy="4432336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79988C0-7761-434A-8207-28AFB69BEA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3694" y="1200149"/>
            <a:ext cx="2344612" cy="4682799"/>
          </a:xfrm>
          <a:prstGeom prst="rect">
            <a:avLst/>
          </a:prstGeom>
          <a:effectLst/>
        </p:spPr>
      </p:pic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0134BCD3-5F31-433C-923E-7FC09179A39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043854" y="1310823"/>
            <a:ext cx="2075831" cy="4432336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D571D4E-0234-4D8B-AD2B-177FC0FD0FD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2579" y="1200149"/>
            <a:ext cx="2344612" cy="4682799"/>
          </a:xfrm>
          <a:prstGeom prst="rect">
            <a:avLst/>
          </a:prstGeom>
          <a:effectLst/>
        </p:spPr>
      </p:pic>
      <p:sp>
        <p:nvSpPr>
          <p:cNvPr id="27" name="Picture Placeholder 20">
            <a:extLst>
              <a:ext uri="{FF2B5EF4-FFF2-40B4-BE49-F238E27FC236}">
                <a16:creationId xmlns:a16="http://schemas.microsoft.com/office/drawing/2014/main" id="{23612C2B-C377-4F6F-8FC5-948103485ED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192739" y="1310823"/>
            <a:ext cx="2075831" cy="4432336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58661262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s 2 (x3)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Header / Mobiles 1 (x3)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9" name="Picture 12">
            <a:extLst>
              <a:ext uri="{FF2B5EF4-FFF2-40B4-BE49-F238E27FC236}">
                <a16:creationId xmlns:a16="http://schemas.microsoft.com/office/drawing/2014/main" id="{9ADCC519-BF6D-4478-816B-20B375C114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11056" y="1163908"/>
            <a:ext cx="2279229" cy="4894229"/>
          </a:xfrm>
          <a:prstGeom prst="rect">
            <a:avLst/>
          </a:prstGeom>
          <a:effectLst/>
        </p:spPr>
      </p:pic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D62D70E-366A-4035-A81E-9566A5EF939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882033" y="1365149"/>
            <a:ext cx="2137512" cy="4475985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8" name="Picture 12">
            <a:extLst>
              <a:ext uri="{FF2B5EF4-FFF2-40B4-BE49-F238E27FC236}">
                <a16:creationId xmlns:a16="http://schemas.microsoft.com/office/drawing/2014/main" id="{D2927187-E903-4C23-8687-000E8477F1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82316" y="1163908"/>
            <a:ext cx="2279229" cy="4894229"/>
          </a:xfrm>
          <a:prstGeom prst="rect">
            <a:avLst/>
          </a:prstGeom>
          <a:effectLst/>
        </p:spPr>
      </p:pic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629107B-0EEA-406A-8854-34146FE3590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153293" y="1365149"/>
            <a:ext cx="2137512" cy="4475985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30" name="Picture 12">
            <a:extLst>
              <a:ext uri="{FF2B5EF4-FFF2-40B4-BE49-F238E27FC236}">
                <a16:creationId xmlns:a16="http://schemas.microsoft.com/office/drawing/2014/main" id="{7E1391CA-1F63-4019-8C35-D0A88AC504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46686" y="1163908"/>
            <a:ext cx="2279229" cy="4894229"/>
          </a:xfrm>
          <a:prstGeom prst="rect">
            <a:avLst/>
          </a:prstGeom>
          <a:effectLst/>
        </p:spPr>
      </p:pic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9338C0C-18D3-4AFB-B5C7-8ED42247C51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17663" y="1365149"/>
            <a:ext cx="2137512" cy="4475985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33741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Only – Single Column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 copy 24pt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7AE2935-2883-487F-ADD3-C37C565CA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453997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Title Only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8" name="Picture 7" descr="Text, background pattern&#10;&#10;Description automatically generated">
            <a:extLst>
              <a:ext uri="{FF2B5EF4-FFF2-40B4-BE49-F238E27FC236}">
                <a16:creationId xmlns:a16="http://schemas.microsoft.com/office/drawing/2014/main" id="{D579CAE5-8517-4B56-88C2-C9E5CB2AA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30000"/>
          </a:blip>
          <a:srcRect t="37922"/>
          <a:stretch/>
        </p:blipFill>
        <p:spPr>
          <a:xfrm>
            <a:off x="0" y="1181100"/>
            <a:ext cx="12192000" cy="49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9161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Title Only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85151232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96D6C8-C54D-44B7-85F5-E6844CA70DCC}"/>
              </a:ext>
            </a:extLst>
          </p:cNvPr>
          <p:cNvGrpSpPr/>
          <p:nvPr/>
        </p:nvGrpSpPr>
        <p:grpSpPr>
          <a:xfrm>
            <a:off x="4072159" y="589356"/>
            <a:ext cx="8043641" cy="5367199"/>
            <a:chOff x="8647085" y="1712312"/>
            <a:chExt cx="15423342" cy="10291376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4230EC26-0D4F-4A4F-B2A7-8FC85EF7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47085" y="1712312"/>
              <a:ext cx="15423342" cy="1029137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BCE025-E38F-452C-AA22-03AC05B2F36B}"/>
                </a:ext>
              </a:extLst>
            </p:cNvPr>
            <p:cNvSpPr/>
            <p:nvPr/>
          </p:nvSpPr>
          <p:spPr>
            <a:xfrm>
              <a:off x="11115802" y="3761656"/>
              <a:ext cx="10369152" cy="6696744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7C9E8"/>
                </a:solidFill>
                <a:effectLst/>
                <a:uLnTx/>
                <a:uFillTx/>
                <a:latin typeface="Skyscanner Relative Book"/>
                <a:ea typeface="+mn-ea"/>
                <a:cs typeface="+mn-cs"/>
              </a:endParaRPr>
            </a:p>
          </p:txBody>
        </p:sp>
      </p:grp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0784FE7-A1B8-40F4-87B2-50C4778C320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276850" y="1607893"/>
            <a:ext cx="5562600" cy="3636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/ Laptop 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53FF5C-025C-4413-8DA8-D1226B1A4F6A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272F543-2923-4C5B-B489-F21E38AC4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471CA9-C033-4654-846C-46AD28250A5B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D661A896-370F-45A2-9D64-8F0C05A15B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E80A787-FAD9-4E7C-A7FD-355E3EF785D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F307D24-D7DC-404F-B043-57A4B1AC78F5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1627756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/ Laptop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230EC26-0D4F-4A4F-B2A7-8FC85EF793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250" y="1483171"/>
            <a:ext cx="7123326" cy="4074746"/>
          </a:xfrm>
          <a:prstGeom prst="rect">
            <a:avLst/>
          </a:prstGeom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</p:pic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0784FE7-A1B8-40F4-87B2-50C4778C320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152564" y="1671832"/>
            <a:ext cx="5459904" cy="3492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D50429-9BB2-4D76-92EB-06A66B9A1729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7D1FA4A-FCE0-4161-A6E8-C40B07BAA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F199AA-F30C-440E-9BB5-A4F558F39034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7546E1EC-F4CF-49C4-A184-548479972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9F0DFD7-9A41-4757-8246-77441E0DE5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07EA91D-4715-41EB-9C0B-F7805596E745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8482555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/ Mobile 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AE0916-A762-442A-BBF2-E1BCCBE44A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2170" y="440749"/>
            <a:ext cx="2724833" cy="5442200"/>
          </a:xfrm>
          <a:prstGeom prst="rect">
            <a:avLst/>
          </a:prstGeom>
          <a:effectLst/>
        </p:spPr>
      </p:pic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7F684356-C9FC-44C5-BC12-E1061046A40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333198" y="604071"/>
            <a:ext cx="2412465" cy="5151120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EBF546-B8B8-4778-A416-4DAFF2692747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DB66A9F-42A0-40D3-8F8D-F4AE86CA2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75949A-B585-4AD2-AF08-3367198613C2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45A94018-CE6B-465D-9758-A879E30766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D29F31-6553-44E8-9AD4-89411397188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ED04600-B8C0-4FEB-86F7-F9C208BCDBE7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071893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/ Mobile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AE0916-A762-442A-BBF2-E1BCCBE44A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64678" y="440749"/>
            <a:ext cx="2534417" cy="5442200"/>
          </a:xfrm>
          <a:prstGeom prst="rect">
            <a:avLst/>
          </a:prstGeom>
          <a:effectLst/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645C129-0252-4F8C-BC60-DCAAE0F2E31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337243" y="659453"/>
            <a:ext cx="2383200" cy="4990460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A16B7D-1B73-4494-A4A0-E6045EA31B8C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A600618-4AEB-4E24-A81D-1C3AD7F22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5A5C07-7FD4-492F-9C5F-8F6D3D9DFB36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0982A980-5D5B-4D84-8EBB-3E75BB0FB4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524E8B-4D24-4BA7-AAEE-2272B8EE3F8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EB3F08-E8FF-4C40-8B27-D9F1FD393FD1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8193833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s 1 (x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108" r="1"/>
          <a:stretch/>
        </p:blipFill>
        <p:spPr>
          <a:xfrm>
            <a:off x="6896100" y="-342"/>
            <a:ext cx="5295902" cy="6337300"/>
          </a:xfrm>
          <a:prstGeom prst="rect">
            <a:avLst/>
          </a:prstGeom>
        </p:spPr>
      </p:pic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073413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/ Mobiles 1 (x2)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AE0916-A762-442A-BBF2-E1BCCBE44A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0137" y="440749"/>
            <a:ext cx="2724833" cy="5442200"/>
          </a:xfrm>
          <a:prstGeom prst="rect">
            <a:avLst/>
          </a:prstGeom>
          <a:effectLst/>
        </p:spPr>
      </p:pic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7F684356-C9FC-44C5-BC12-E1061046A40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771165" y="604071"/>
            <a:ext cx="2412465" cy="5151120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2CE057-B826-4E4D-8BC3-B88132299C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4037" y="440749"/>
            <a:ext cx="2724833" cy="5442200"/>
          </a:xfrm>
          <a:prstGeom prst="rect">
            <a:avLst/>
          </a:prstGeom>
          <a:effectLst/>
        </p:spPr>
      </p:pic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CCC30564-0F30-465F-97D0-3298674E036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685065" y="604071"/>
            <a:ext cx="2412465" cy="5151120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EE5878-49AE-4203-9B02-75C1A7C43959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84BA3C5-8D38-42AD-B378-D450F4ADC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C59C98-93BD-4D13-B8E6-89569F815359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34F1E2C-4992-457A-B199-16AB147D66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AB15E7F-4DD5-4544-B87E-43634A6EEF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D0354F8-0381-40D0-BBB9-ED6790F848AC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9401760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biles 2 (x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108" r="1"/>
          <a:stretch/>
        </p:blipFill>
        <p:spPr>
          <a:xfrm>
            <a:off x="6896100" y="-342"/>
            <a:ext cx="5295902" cy="6337300"/>
          </a:xfrm>
          <a:prstGeom prst="rect">
            <a:avLst/>
          </a:prstGeom>
        </p:spPr>
      </p:pic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073413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/ Mobiles 2 (x2)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25" name="Picture 12">
            <a:extLst>
              <a:ext uri="{FF2B5EF4-FFF2-40B4-BE49-F238E27FC236}">
                <a16:creationId xmlns:a16="http://schemas.microsoft.com/office/drawing/2014/main" id="{CB214EEE-E9ED-41FF-867B-F274CCBCEE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12500" y="440749"/>
            <a:ext cx="2534417" cy="5442200"/>
          </a:xfrm>
          <a:prstGeom prst="rect">
            <a:avLst/>
          </a:prstGeom>
          <a:effectLst/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A9929D4-4AAE-453A-82CB-7C2BBF92B5C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685065" y="659453"/>
            <a:ext cx="2383200" cy="4990460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7" name="Picture 12">
            <a:extLst>
              <a:ext uri="{FF2B5EF4-FFF2-40B4-BE49-F238E27FC236}">
                <a16:creationId xmlns:a16="http://schemas.microsoft.com/office/drawing/2014/main" id="{701588C7-A1E0-4A95-86A9-45931355F5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08125" y="440749"/>
            <a:ext cx="2534417" cy="5442200"/>
          </a:xfrm>
          <a:prstGeom prst="rect">
            <a:avLst/>
          </a:prstGeom>
          <a:effectLst/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23FA6A5-9824-4086-BB1E-4C6586D4B7C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780690" y="659453"/>
            <a:ext cx="2383200" cy="4990460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F784AD-C4B5-4F58-BD65-C706E054C388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5B4C08E-FC0D-4919-8246-F9009D71C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18CF53-7C8E-4853-804C-B173F5F6C31B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E24ECBE-2019-4CFA-A0D0-14E3CE170F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3E6EDC0-DFBD-4C91-AD3F-F1689D0D212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C416A5D-DC59-4BDF-BA0D-73B287C5D1B1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1615224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ni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1224" y="2086320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1224" y="290725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2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Monitor 1 /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44CC2FAF-36F6-48A0-AA3C-DEAE55DB5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237" t="10526" r="26256" b="19518"/>
          <a:stretch/>
        </p:blipFill>
        <p:spPr>
          <a:xfrm>
            <a:off x="797803" y="1696588"/>
            <a:ext cx="5819985" cy="4024937"/>
          </a:xfrm>
          <a:prstGeom prst="rect">
            <a:avLst/>
          </a:prstGeom>
        </p:spPr>
      </p:pic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0784FE7-A1B8-40F4-87B2-50C4778C320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98786" y="1886937"/>
            <a:ext cx="5402795" cy="286361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85EBA4-E366-433E-A3C0-098376071809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B1F9C9-ED11-4E50-A5F8-8CAC45F75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B10FBE-1643-45BD-88E1-FA7837453420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6D55F123-BCF9-4479-A99A-20083E10EF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F649965-FD56-4661-8C98-9CBF889E969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028B2E-3152-4AD2-8C17-183C5AE5492C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4073642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ni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1224" y="2086320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1224" y="290725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2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Monitor 2 /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2" name="Graphic 24">
            <a:extLst>
              <a:ext uri="{FF2B5EF4-FFF2-40B4-BE49-F238E27FC236}">
                <a16:creationId xmlns:a16="http://schemas.microsoft.com/office/drawing/2014/main" id="{3158FEC5-0E47-4F74-9956-E6F78BF31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878" y="1544175"/>
            <a:ext cx="6041984" cy="4179054"/>
          </a:xfrm>
          <a:prstGeom prst="rect">
            <a:avLst/>
          </a:prstGeom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</p:pic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A0DE3DA-C603-45D4-AE7F-C12C20A3D84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26689" y="1652124"/>
            <a:ext cx="5788362" cy="3384412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D63A8F-E177-4A6B-92B9-9647BAEBF66E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80D66A2-DBA8-4A89-9528-B093CF103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36FAC1-0E78-40F8-AC07-4986DAD1B0E1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86E2F88E-D028-4E35-B6D6-B72EFF5CDC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236D9CC-9562-4752-B2A2-DB6CE9DAD18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965573A-68C7-4E59-8E3E-94E53B92638A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14699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Only – Single Column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8FBE282-C876-420B-971C-E5E6DC0DB0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45E511-A118-4C67-8FDF-9F6B494D7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000786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Monit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1224" y="2086320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1224" y="290725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2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Monitor 3 /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2" name="Graphic 24">
            <a:extLst>
              <a:ext uri="{FF2B5EF4-FFF2-40B4-BE49-F238E27FC236}">
                <a16:creationId xmlns:a16="http://schemas.microsoft.com/office/drawing/2014/main" id="{3158FEC5-0E47-4F74-9956-E6F78BF31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801" y="1544175"/>
            <a:ext cx="5880137" cy="4179054"/>
          </a:xfrm>
          <a:prstGeom prst="rect">
            <a:avLst/>
          </a:prstGeom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</p:pic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A0DE3DA-C603-45D4-AE7F-C12C20A3D84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76869" y="1645774"/>
            <a:ext cx="5688000" cy="3301485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42DAC0-627D-4DD7-9717-BBC3CB668D6E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96D6D1-070B-42A4-A5A7-B41F5A98F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494D7A-A61A-4E2D-B0F3-21E4BC00E7F8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F5470BA6-18A5-454D-9C06-6E923E05B7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404B86-04E2-4AC6-A97C-FDE96C51AA9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78287DF-8F81-4B5A-B2F6-EA452E20146A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2056980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s 1 (x3)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Header / Mobiles 1 (x3)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E79A580-5CDA-427A-AB04-FFA463A4E1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809" y="1200149"/>
            <a:ext cx="2344612" cy="4682799"/>
          </a:xfrm>
          <a:prstGeom prst="rect">
            <a:avLst/>
          </a:prstGeom>
          <a:effectLst/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B60487A-D6E7-46F2-9E57-A9F74F2A790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896322" y="1322855"/>
            <a:ext cx="2075831" cy="4432336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79988C0-7761-434A-8207-28AFB69BEA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3694" y="1200149"/>
            <a:ext cx="2344612" cy="4682799"/>
          </a:xfrm>
          <a:prstGeom prst="rect">
            <a:avLst/>
          </a:prstGeom>
          <a:effectLst/>
        </p:spPr>
      </p:pic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0134BCD3-5F31-433C-923E-7FC09179A39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043854" y="1322855"/>
            <a:ext cx="2075831" cy="4432336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D571D4E-0234-4D8B-AD2B-177FC0FD0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2579" y="1200149"/>
            <a:ext cx="2344612" cy="4682799"/>
          </a:xfrm>
          <a:prstGeom prst="rect">
            <a:avLst/>
          </a:prstGeom>
          <a:effectLst/>
        </p:spPr>
      </p:pic>
      <p:sp>
        <p:nvSpPr>
          <p:cNvPr id="27" name="Picture Placeholder 20">
            <a:extLst>
              <a:ext uri="{FF2B5EF4-FFF2-40B4-BE49-F238E27FC236}">
                <a16:creationId xmlns:a16="http://schemas.microsoft.com/office/drawing/2014/main" id="{23612C2B-C377-4F6F-8FC5-948103485ED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192739" y="1322855"/>
            <a:ext cx="2075831" cy="4432336"/>
          </a:xfrm>
          <a:custGeom>
            <a:avLst/>
            <a:gdLst>
              <a:gd name="connsiteX0" fmla="*/ 204722 w 2412465"/>
              <a:gd name="connsiteY0" fmla="*/ 0 h 5151120"/>
              <a:gd name="connsiteX1" fmla="*/ 548216 w 2412465"/>
              <a:gd name="connsiteY1" fmla="*/ 0 h 5151120"/>
              <a:gd name="connsiteX2" fmla="*/ 548216 w 2412465"/>
              <a:gd name="connsiteY2" fmla="*/ 43730 h 5151120"/>
              <a:gd name="connsiteX3" fmla="*/ 691599 w 2412465"/>
              <a:gd name="connsiteY3" fmla="*/ 187113 h 5151120"/>
              <a:gd name="connsiteX4" fmla="*/ 1731984 w 2412465"/>
              <a:gd name="connsiteY4" fmla="*/ 187113 h 5151120"/>
              <a:gd name="connsiteX5" fmla="*/ 1875367 w 2412465"/>
              <a:gd name="connsiteY5" fmla="*/ 43730 h 5151120"/>
              <a:gd name="connsiteX6" fmla="*/ 1875367 w 2412465"/>
              <a:gd name="connsiteY6" fmla="*/ 0 h 5151120"/>
              <a:gd name="connsiteX7" fmla="*/ 2207743 w 2412465"/>
              <a:gd name="connsiteY7" fmla="*/ 0 h 5151120"/>
              <a:gd name="connsiteX8" fmla="*/ 2412465 w 2412465"/>
              <a:gd name="connsiteY8" fmla="*/ 204722 h 5151120"/>
              <a:gd name="connsiteX9" fmla="*/ 2412465 w 2412465"/>
              <a:gd name="connsiteY9" fmla="*/ 4946398 h 5151120"/>
              <a:gd name="connsiteX10" fmla="*/ 2207743 w 2412465"/>
              <a:gd name="connsiteY10" fmla="*/ 5151120 h 5151120"/>
              <a:gd name="connsiteX11" fmla="*/ 204722 w 2412465"/>
              <a:gd name="connsiteY11" fmla="*/ 5151120 h 5151120"/>
              <a:gd name="connsiteX12" fmla="*/ 0 w 2412465"/>
              <a:gd name="connsiteY12" fmla="*/ 4946398 h 5151120"/>
              <a:gd name="connsiteX13" fmla="*/ 0 w 2412465"/>
              <a:gd name="connsiteY13" fmla="*/ 204722 h 5151120"/>
              <a:gd name="connsiteX14" fmla="*/ 204722 w 2412465"/>
              <a:gd name="connsiteY14" fmla="*/ 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12465" h="5151120">
                <a:moveTo>
                  <a:pt x="204722" y="0"/>
                </a:moveTo>
                <a:lnTo>
                  <a:pt x="548216" y="0"/>
                </a:lnTo>
                <a:lnTo>
                  <a:pt x="548216" y="43730"/>
                </a:lnTo>
                <a:cubicBezTo>
                  <a:pt x="548216" y="122918"/>
                  <a:pt x="612411" y="187113"/>
                  <a:pt x="691599" y="187113"/>
                </a:cubicBezTo>
                <a:lnTo>
                  <a:pt x="1731984" y="187113"/>
                </a:lnTo>
                <a:cubicBezTo>
                  <a:pt x="1811172" y="187113"/>
                  <a:pt x="1875367" y="122918"/>
                  <a:pt x="1875367" y="43730"/>
                </a:cubicBezTo>
                <a:lnTo>
                  <a:pt x="1875367" y="0"/>
                </a:lnTo>
                <a:lnTo>
                  <a:pt x="2207743" y="0"/>
                </a:lnTo>
                <a:cubicBezTo>
                  <a:pt x="2320808" y="0"/>
                  <a:pt x="2412465" y="91657"/>
                  <a:pt x="2412465" y="204722"/>
                </a:cubicBezTo>
                <a:lnTo>
                  <a:pt x="2412465" y="4946398"/>
                </a:lnTo>
                <a:cubicBezTo>
                  <a:pt x="2412465" y="5059463"/>
                  <a:pt x="2320808" y="5151120"/>
                  <a:pt x="2207743" y="5151120"/>
                </a:cubicBezTo>
                <a:lnTo>
                  <a:pt x="204722" y="5151120"/>
                </a:lnTo>
                <a:cubicBezTo>
                  <a:pt x="91657" y="5151120"/>
                  <a:pt x="0" y="5059463"/>
                  <a:pt x="0" y="4946398"/>
                </a:cubicBezTo>
                <a:lnTo>
                  <a:pt x="0" y="204722"/>
                </a:lnTo>
                <a:cubicBezTo>
                  <a:pt x="0" y="91657"/>
                  <a:pt x="91657" y="0"/>
                  <a:pt x="204722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tIns="288000">
            <a:noAutofit/>
          </a:bodyPr>
          <a:lstStyle>
            <a:lvl1pPr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70A9FD-CFC3-43A9-8E90-6ECBB32254DF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E63782-AAEB-450D-984E-6C18BF938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863571-2128-4B9A-8677-DCD7C090129F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444A084-50E9-410D-84B5-699C564B2C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96E41A1-E879-49B8-A289-9838015AC2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360DAB9-5E7D-40A6-9BDC-BF81E8D2D85C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9713402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s 2 (x3)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Header / Mobiles 1 (x3)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19" name="Picture 12">
            <a:extLst>
              <a:ext uri="{FF2B5EF4-FFF2-40B4-BE49-F238E27FC236}">
                <a16:creationId xmlns:a16="http://schemas.microsoft.com/office/drawing/2014/main" id="{9ADCC519-BF6D-4478-816B-20B375C11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11056" y="1163908"/>
            <a:ext cx="2279229" cy="4894229"/>
          </a:xfrm>
          <a:prstGeom prst="rect">
            <a:avLst/>
          </a:prstGeom>
          <a:effectLst/>
        </p:spPr>
      </p:pic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D62D70E-366A-4035-A81E-9566A5EF939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882033" y="1365149"/>
            <a:ext cx="2137512" cy="4475985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28" name="Picture 12">
            <a:extLst>
              <a:ext uri="{FF2B5EF4-FFF2-40B4-BE49-F238E27FC236}">
                <a16:creationId xmlns:a16="http://schemas.microsoft.com/office/drawing/2014/main" id="{D2927187-E903-4C23-8687-000E8477F1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82316" y="1163908"/>
            <a:ext cx="2279229" cy="4894229"/>
          </a:xfrm>
          <a:prstGeom prst="rect">
            <a:avLst/>
          </a:prstGeom>
          <a:effectLst/>
        </p:spPr>
      </p:pic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629107B-0EEA-406A-8854-34146FE3590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153293" y="1365149"/>
            <a:ext cx="2137512" cy="4475985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pic>
        <p:nvPicPr>
          <p:cNvPr id="30" name="Picture 12">
            <a:extLst>
              <a:ext uri="{FF2B5EF4-FFF2-40B4-BE49-F238E27FC236}">
                <a16:creationId xmlns:a16="http://schemas.microsoft.com/office/drawing/2014/main" id="{7E1391CA-1F63-4019-8C35-D0A88AC50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946686" y="1163908"/>
            <a:ext cx="2279229" cy="4894229"/>
          </a:xfrm>
          <a:prstGeom prst="rect">
            <a:avLst/>
          </a:prstGeom>
          <a:effectLst/>
        </p:spPr>
      </p:pic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9338C0C-18D3-4AFB-B5C7-8ED42247C51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17663" y="1365149"/>
            <a:ext cx="2137512" cy="4475985"/>
          </a:xfrm>
          <a:custGeom>
            <a:avLst/>
            <a:gdLst>
              <a:gd name="connsiteX0" fmla="*/ 222853 w 2383200"/>
              <a:gd name="connsiteY0" fmla="*/ 0 h 4990460"/>
              <a:gd name="connsiteX1" fmla="*/ 2160347 w 2383200"/>
              <a:gd name="connsiteY1" fmla="*/ 0 h 4990460"/>
              <a:gd name="connsiteX2" fmla="*/ 2383200 w 2383200"/>
              <a:gd name="connsiteY2" fmla="*/ 222853 h 4990460"/>
              <a:gd name="connsiteX3" fmla="*/ 2383200 w 2383200"/>
              <a:gd name="connsiteY3" fmla="*/ 4767607 h 4990460"/>
              <a:gd name="connsiteX4" fmla="*/ 2160347 w 2383200"/>
              <a:gd name="connsiteY4" fmla="*/ 4990460 h 4990460"/>
              <a:gd name="connsiteX5" fmla="*/ 222853 w 2383200"/>
              <a:gd name="connsiteY5" fmla="*/ 4990460 h 4990460"/>
              <a:gd name="connsiteX6" fmla="*/ 0 w 2383200"/>
              <a:gd name="connsiteY6" fmla="*/ 4767607 h 4990460"/>
              <a:gd name="connsiteX7" fmla="*/ 0 w 2383200"/>
              <a:gd name="connsiteY7" fmla="*/ 222853 h 4990460"/>
              <a:gd name="connsiteX8" fmla="*/ 222853 w 2383200"/>
              <a:gd name="connsiteY8" fmla="*/ 0 h 499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3200" h="4990460">
                <a:moveTo>
                  <a:pt x="222853" y="0"/>
                </a:moveTo>
                <a:lnTo>
                  <a:pt x="2160347" y="0"/>
                </a:lnTo>
                <a:cubicBezTo>
                  <a:pt x="2283425" y="0"/>
                  <a:pt x="2383200" y="99775"/>
                  <a:pt x="2383200" y="222853"/>
                </a:cubicBezTo>
                <a:lnTo>
                  <a:pt x="2383200" y="4767607"/>
                </a:lnTo>
                <a:cubicBezTo>
                  <a:pt x="2383200" y="4890685"/>
                  <a:pt x="2283425" y="4990460"/>
                  <a:pt x="2160347" y="4990460"/>
                </a:cubicBezTo>
                <a:lnTo>
                  <a:pt x="222853" y="4990460"/>
                </a:lnTo>
                <a:cubicBezTo>
                  <a:pt x="99775" y="4990460"/>
                  <a:pt x="0" y="4890685"/>
                  <a:pt x="0" y="4767607"/>
                </a:cubicBezTo>
                <a:lnTo>
                  <a:pt x="0" y="222853"/>
                </a:lnTo>
                <a:cubicBezTo>
                  <a:pt x="0" y="99775"/>
                  <a:pt x="99775" y="0"/>
                  <a:pt x="222853" y="0"/>
                </a:cubicBezTo>
                <a:close/>
              </a:path>
            </a:pathLst>
          </a:custGeom>
          <a:solidFill>
            <a:srgbClr val="ADD2FF"/>
          </a:solidFill>
        </p:spPr>
        <p:txBody>
          <a:bodyPr wrap="square" lIns="0" tIns="72000" rIns="0" bIns="0">
            <a:noAutofit/>
          </a:bodyPr>
          <a:lstStyle>
            <a:lvl1pPr algn="ctr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1B813A-2DF9-43FF-8C60-826ED5D0A3E2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B2B227B-4A8E-4F42-B824-628FAA04C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20EF33-7B86-43BA-A95A-73011EC3F4F1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DD1CF7CD-0347-4399-B3B5-6FF033B714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1E0376A-8395-479C-BA87-B44A2A9DC6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33E99F6-7491-4C8D-B2B2-E594EFE615E3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8106521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Title Only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8" name="Picture 7" descr="Text, background pattern&#10;&#10;Description automatically generated">
            <a:extLst>
              <a:ext uri="{FF2B5EF4-FFF2-40B4-BE49-F238E27FC236}">
                <a16:creationId xmlns:a16="http://schemas.microsoft.com/office/drawing/2014/main" id="{D579CAE5-8517-4B56-88C2-C9E5CB2AA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30000"/>
          </a:blip>
          <a:srcRect t="37922"/>
          <a:stretch/>
        </p:blipFill>
        <p:spPr>
          <a:xfrm>
            <a:off x="0" y="1181100"/>
            <a:ext cx="12192000" cy="49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7396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Title Only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6895879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 / Quot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614C6910-8C55-451C-B189-7FBCFDCEEB7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0"/>
            <a:ext cx="4573429" cy="623005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speaker image</a:t>
            </a:r>
          </a:p>
        </p:txBody>
      </p:sp>
      <p:sp>
        <p:nvSpPr>
          <p:cNvPr id="62" name="Text Placeholder 11">
            <a:extLst>
              <a:ext uri="{FF2B5EF4-FFF2-40B4-BE49-F238E27FC236}">
                <a16:creationId xmlns:a16="http://schemas.microsoft.com/office/drawing/2014/main" id="{6872F0DF-0605-401E-ACF3-12F024983A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600" y="1264920"/>
            <a:ext cx="4663440" cy="2604529"/>
          </a:xfrm>
        </p:spPr>
        <p:txBody>
          <a:bodyPr wrap="square" lIns="36000" tIns="36000" rIns="36000" bIns="3600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80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Quote copy 28pt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63" name="Text Placeholder 11">
            <a:extLst>
              <a:ext uri="{FF2B5EF4-FFF2-40B4-BE49-F238E27FC236}">
                <a16:creationId xmlns:a16="http://schemas.microsoft.com/office/drawing/2014/main" id="{89F70B6A-4C73-418E-93DB-4734105D533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943600" y="4770098"/>
            <a:ext cx="3069429" cy="365125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accent6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F2EA2392-AC93-4BD6-899F-0DF91E65038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943600" y="5150192"/>
            <a:ext cx="3069429" cy="365125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6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Job Title, Company</a:t>
            </a:r>
            <a:endParaRPr lang="en-GB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1E7CCB-B41A-42A1-95EE-45ECE202003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943600" y="4426562"/>
            <a:ext cx="2169460" cy="0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B287F393-A530-4C02-9DA9-C6DE1DA119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8022" y="318392"/>
            <a:ext cx="1032253" cy="103225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12E62AD7-2CB3-4D1F-B43B-EA69B43C22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739920" y="4907108"/>
            <a:ext cx="1032253" cy="10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1478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Testimonial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2ECBE13-549D-4320-9A04-84F1F9F033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2" name="Text Placeholder 11">
            <a:extLst>
              <a:ext uri="{FF2B5EF4-FFF2-40B4-BE49-F238E27FC236}">
                <a16:creationId xmlns:a16="http://schemas.microsoft.com/office/drawing/2014/main" id="{6872F0DF-0605-401E-ACF3-12F024983A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5925" y="1264920"/>
            <a:ext cx="8820150" cy="3161641"/>
          </a:xfrm>
        </p:spPr>
        <p:txBody>
          <a:bodyPr wrap="square" lIns="36000" tIns="36000" rIns="36000" bIns="36000" anchor="ctr" anchorCtr="0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 copy 28pt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63" name="Text Placeholder 11">
            <a:extLst>
              <a:ext uri="{FF2B5EF4-FFF2-40B4-BE49-F238E27FC236}">
                <a16:creationId xmlns:a16="http://schemas.microsoft.com/office/drawing/2014/main" id="{89F70B6A-4C73-418E-93DB-4734105D533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61286" y="4770098"/>
            <a:ext cx="3069429" cy="365125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F2EA2392-AC93-4BD6-899F-0DF91E65038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61286" y="5150192"/>
            <a:ext cx="3069429" cy="365125"/>
          </a:xfrm>
        </p:spPr>
        <p:txBody>
          <a:bodyPr wrap="square" lIns="36000" tIns="36000" rIns="36000" bIns="3600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Job Title, Company</a:t>
            </a:r>
            <a:endParaRPr lang="en-GB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1E7CCB-B41A-42A1-95EE-45ECE202003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011270" y="4426562"/>
            <a:ext cx="216946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B287F393-A530-4C02-9DA9-C6DE1DA119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72" y="318392"/>
            <a:ext cx="1032253" cy="103225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12E62AD7-2CB3-4D1F-B43B-EA69B43C227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0739920" y="4907108"/>
            <a:ext cx="1032253" cy="10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9642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Testimonial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FB9CDF-4B59-4CD6-B215-AD314BF79B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2" name="Text Placeholder 11">
            <a:extLst>
              <a:ext uri="{FF2B5EF4-FFF2-40B4-BE49-F238E27FC236}">
                <a16:creationId xmlns:a16="http://schemas.microsoft.com/office/drawing/2014/main" id="{6872F0DF-0605-401E-ACF3-12F024983A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5925" y="1264920"/>
            <a:ext cx="8820150" cy="3161641"/>
          </a:xfrm>
        </p:spPr>
        <p:txBody>
          <a:bodyPr wrap="square" lIns="36000" tIns="36000" rIns="36000" bIns="36000" anchor="ctr" anchorCtr="0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copy 28pt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63" name="Text Placeholder 11">
            <a:extLst>
              <a:ext uri="{FF2B5EF4-FFF2-40B4-BE49-F238E27FC236}">
                <a16:creationId xmlns:a16="http://schemas.microsoft.com/office/drawing/2014/main" id="{89F70B6A-4C73-418E-93DB-4734105D533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61286" y="4770098"/>
            <a:ext cx="3069429" cy="365125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F2EA2392-AC93-4BD6-899F-0DF91E65038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61286" y="5150192"/>
            <a:ext cx="3069429" cy="365125"/>
          </a:xfrm>
        </p:spPr>
        <p:txBody>
          <a:bodyPr wrap="square" lIns="36000" tIns="36000" rIns="36000" bIns="3600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Job Title, Company</a:t>
            </a:r>
            <a:endParaRPr lang="en-GB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1E7CCB-B41A-42A1-95EE-45ECE202003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011270" y="4426562"/>
            <a:ext cx="216946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B287F393-A530-4C02-9DA9-C6DE1DA119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72" y="318392"/>
            <a:ext cx="1032253" cy="103225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12E62AD7-2CB3-4D1F-B43B-EA69B43C227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0739920" y="4907108"/>
            <a:ext cx="1032253" cy="10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2006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Testimonial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2" name="Text Placeholder 11">
            <a:extLst>
              <a:ext uri="{FF2B5EF4-FFF2-40B4-BE49-F238E27FC236}">
                <a16:creationId xmlns:a16="http://schemas.microsoft.com/office/drawing/2014/main" id="{6872F0DF-0605-401E-ACF3-12F024983A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5925" y="1264920"/>
            <a:ext cx="8820150" cy="3161641"/>
          </a:xfrm>
        </p:spPr>
        <p:txBody>
          <a:bodyPr wrap="square" lIns="36000" tIns="36000" rIns="36000" bIns="36000" anchor="ctr" anchorCtr="0">
            <a:noAutofit/>
          </a:bodyPr>
          <a:lstStyle>
            <a:lvl1pPr marL="0" indent="0" algn="ctr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80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Quote copy 28pt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63" name="Text Placeholder 11">
            <a:extLst>
              <a:ext uri="{FF2B5EF4-FFF2-40B4-BE49-F238E27FC236}">
                <a16:creationId xmlns:a16="http://schemas.microsoft.com/office/drawing/2014/main" id="{89F70B6A-4C73-418E-93DB-4734105D533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61286" y="4770098"/>
            <a:ext cx="3069429" cy="365125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6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F2EA2392-AC93-4BD6-899F-0DF91E65038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61286" y="5150192"/>
            <a:ext cx="3069429" cy="365125"/>
          </a:xfrm>
        </p:spPr>
        <p:txBody>
          <a:bodyPr wrap="square" lIns="36000" tIns="36000" rIns="36000" bIns="3600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accent6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Job Title, Company</a:t>
            </a:r>
            <a:endParaRPr lang="en-GB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1E7CCB-B41A-42A1-95EE-45ECE202003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011270" y="4426562"/>
            <a:ext cx="2169460" cy="0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B287F393-A530-4C02-9DA9-C6DE1DA119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172" y="318392"/>
            <a:ext cx="1032253" cy="103225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12E62AD7-2CB3-4D1F-B43B-EA69B43C22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739920" y="4907108"/>
            <a:ext cx="1032253" cy="10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1707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10E2C6A-C5B7-4D7C-B446-D4D944AF0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6095990" y="-1"/>
            <a:ext cx="6096009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2" name="Text Placeholder 11">
            <a:extLst>
              <a:ext uri="{FF2B5EF4-FFF2-40B4-BE49-F238E27FC236}">
                <a16:creationId xmlns:a16="http://schemas.microsoft.com/office/drawing/2014/main" id="{6872F0DF-0605-401E-ACF3-12F024983A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08733" y="1455420"/>
            <a:ext cx="4149817" cy="2604529"/>
          </a:xfrm>
        </p:spPr>
        <p:txBody>
          <a:bodyPr wrap="square" lIns="36000" tIns="36000" rIns="36000" bIns="3600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Quote copy 28pt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63" name="Text Placeholder 11">
            <a:extLst>
              <a:ext uri="{FF2B5EF4-FFF2-40B4-BE49-F238E27FC236}">
                <a16:creationId xmlns:a16="http://schemas.microsoft.com/office/drawing/2014/main" id="{89F70B6A-4C73-418E-93DB-4734105D533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08733" y="4770098"/>
            <a:ext cx="3069429" cy="365125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Presenter Name</a:t>
            </a:r>
            <a:endParaRPr lang="en-GB" dirty="0"/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F2EA2392-AC93-4BD6-899F-0DF91E65038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8733" y="5150192"/>
            <a:ext cx="3069429" cy="365125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Job Title, Company</a:t>
            </a:r>
            <a:endParaRPr lang="en-GB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1E7CCB-B41A-42A1-95EE-45ECE202003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7108733" y="4426562"/>
            <a:ext cx="216946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B287F393-A530-4C02-9DA9-C6DE1DA119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00582" y="318392"/>
            <a:ext cx="1032253" cy="103225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12E62AD7-2CB3-4D1F-B43B-EA69B43C227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0739920" y="4907108"/>
            <a:ext cx="1032253" cy="1032253"/>
          </a:xfrm>
          <a:prstGeom prst="rect">
            <a:avLst/>
          </a:prstGeom>
        </p:spPr>
      </p:pic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81F227AC-F695-48D8-A43E-2200B86D45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Header copy 24pt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C666CAA-D1C9-46A9-8F3E-C7BEF58503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873149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8DF7FFBA-4126-4A59-99C2-5D740D5C2A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Case Study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C230C3-7840-459E-AE0D-559A7E72ED2C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4692AA2B-A1C9-4AE8-AF94-0D7581FCF3D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752000" y="0"/>
            <a:ext cx="1440000" cy="144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client logo</a:t>
            </a:r>
          </a:p>
        </p:txBody>
      </p:sp>
    </p:spTree>
    <p:extLst>
      <p:ext uri="{BB962C8B-B14F-4D97-AF65-F5344CB8AC3E}">
        <p14:creationId xmlns:p14="http://schemas.microsoft.com/office/powerpoint/2010/main" val="1867186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Only – Two Columns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7FD758-2F7F-413B-9AE9-026454574F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2561509"/>
          </a:xfrm>
        </p:spPr>
        <p:txBody>
          <a:bodyPr wrap="square" lIns="36000" tIns="36000" rIns="36000" bIns="36000" numCol="2" spcCol="360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,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beatae vitae dicta sunt,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,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sit, </a:t>
            </a:r>
            <a:r>
              <a:rPr lang="en-US" err="1"/>
              <a:t>aspernatur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odit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fugit, sed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consequuntur</a:t>
            </a:r>
            <a:r>
              <a:rPr lang="en-US"/>
              <a:t> </a:t>
            </a:r>
            <a:r>
              <a:rPr lang="en-US" err="1"/>
              <a:t>magni</a:t>
            </a:r>
            <a:r>
              <a:rPr lang="en-US"/>
              <a:t> </a:t>
            </a:r>
            <a:r>
              <a:rPr lang="en-US" err="1"/>
              <a:t>dolores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, qui </a:t>
            </a:r>
            <a:r>
              <a:rPr lang="en-US" err="1"/>
              <a:t>ratione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sequi</a:t>
            </a:r>
            <a:r>
              <a:rPr lang="en-US"/>
              <a:t> </a:t>
            </a:r>
            <a:r>
              <a:rPr lang="en-US" err="1"/>
              <a:t>nesciunt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porro</a:t>
            </a:r>
            <a:r>
              <a:rPr lang="en-US"/>
              <a:t> </a:t>
            </a:r>
            <a:r>
              <a:rPr lang="en-US" err="1"/>
              <a:t>quisquam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ipsum, </a:t>
            </a:r>
            <a:r>
              <a:rPr lang="en-US" err="1"/>
              <a:t>quia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adipiscivelit</a:t>
            </a:r>
            <a:r>
              <a:rPr lang="en-US"/>
              <a:t>, sed </a:t>
            </a:r>
            <a:r>
              <a:rPr lang="en-US" err="1"/>
              <a:t>quia</a:t>
            </a:r>
            <a:r>
              <a:rPr lang="en-US"/>
              <a:t> non </a:t>
            </a:r>
            <a:r>
              <a:rPr lang="en-US" err="1"/>
              <a:t>numquam</a:t>
            </a:r>
            <a:r>
              <a:rPr lang="en-US"/>
              <a:t> </a:t>
            </a:r>
            <a:r>
              <a:rPr lang="en-US" err="1"/>
              <a:t>eius</a:t>
            </a:r>
            <a:r>
              <a:rPr lang="en-US"/>
              <a:t> </a:t>
            </a:r>
            <a:r>
              <a:rPr lang="en-US" err="1"/>
              <a:t>modi</a:t>
            </a:r>
            <a:r>
              <a:rPr lang="en-US"/>
              <a:t> </a:t>
            </a:r>
            <a:r>
              <a:rPr lang="en-US" err="1"/>
              <a:t>tempora</a:t>
            </a:r>
            <a:r>
              <a:rPr lang="en-US"/>
              <a:t> </a:t>
            </a:r>
            <a:r>
              <a:rPr lang="en-US" err="1"/>
              <a:t>incidunt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</a:t>
            </a:r>
            <a:r>
              <a:rPr lang="en-US" err="1"/>
              <a:t>magnam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quaerat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minima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nostrum </a:t>
            </a:r>
            <a:r>
              <a:rPr lang="en-US" err="1"/>
              <a:t>exercitationem</a:t>
            </a:r>
            <a:r>
              <a:rPr lang="en-US"/>
              <a:t> </a:t>
            </a:r>
            <a:r>
              <a:rPr lang="en-US" err="1"/>
              <a:t>ullam</a:t>
            </a:r>
            <a:r>
              <a:rPr lang="en-US"/>
              <a:t> corporis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laboriosam</a:t>
            </a:r>
            <a:r>
              <a:rPr lang="en-US"/>
              <a:t>,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aliquid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commodi</a:t>
            </a:r>
            <a:r>
              <a:rPr lang="en-US"/>
              <a:t> </a:t>
            </a:r>
            <a:r>
              <a:rPr lang="en-US" err="1"/>
              <a:t>consequatur</a:t>
            </a:r>
            <a:r>
              <a:rPr lang="en-US"/>
              <a:t>?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iure</a:t>
            </a:r>
            <a:r>
              <a:rPr lang="en-US"/>
              <a:t> </a:t>
            </a:r>
            <a:r>
              <a:rPr lang="en-US" err="1"/>
              <a:t>reprehenderit</a:t>
            </a:r>
            <a:r>
              <a:rPr lang="en-US"/>
              <a:t>, qui in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nihil </a:t>
            </a:r>
            <a:r>
              <a:rPr lang="en-US" err="1"/>
              <a:t>molestiae</a:t>
            </a:r>
            <a:r>
              <a:rPr lang="en-US"/>
              <a:t> </a:t>
            </a:r>
            <a:r>
              <a:rPr lang="en-US" err="1"/>
              <a:t>consequatur</a:t>
            </a:r>
            <a:r>
              <a:rPr lang="en-US"/>
              <a:t>, vel </a:t>
            </a:r>
            <a:r>
              <a:rPr lang="en-US" err="1"/>
              <a:t>illum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, quo </a:t>
            </a:r>
            <a:r>
              <a:rPr lang="en-US" err="1"/>
              <a:t>voluptas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?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1342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9955906-70B3-0549-A858-D52AFEA8A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1DB7EEA-4AF2-2A49-B39E-A7A069BA480D}"/>
              </a:ext>
            </a:extLst>
          </p:cNvPr>
          <p:cNvSpPr/>
          <p:nvPr userDrawn="1"/>
        </p:nvSpPr>
        <p:spPr>
          <a:xfrm rot="10800000" flipV="1">
            <a:off x="0" y="0"/>
            <a:ext cx="12183032" cy="6858000"/>
          </a:xfrm>
          <a:prstGeom prst="rect">
            <a:avLst/>
          </a:prstGeom>
          <a:gradFill>
            <a:gsLst>
              <a:gs pos="54000">
                <a:srgbClr val="000063">
                  <a:alpha val="90000"/>
                </a:srgbClr>
              </a:gs>
              <a:gs pos="25000">
                <a:srgbClr val="2C67FF">
                  <a:alpha val="0"/>
                </a:srgbClr>
              </a:gs>
            </a:gsLst>
            <a:lin ang="7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02902" y="2210129"/>
            <a:ext cx="7085134" cy="2762249"/>
          </a:xfrm>
        </p:spPr>
        <p:txBody>
          <a:bodyPr wrap="square" lIns="36000" tIns="36000" rIns="36000" bIns="36000" anchor="ctr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/ Statement 32pt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Quote / Statement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001BFB-BF27-4C23-98A1-A2951CA5C147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02902" y="5165707"/>
            <a:ext cx="5907525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E0B559-D8AE-4717-92EA-213B3D71450F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098942" y="2089379"/>
            <a:ext cx="5889098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BA17D124-AA63-4D9C-B16C-7B3A693EC31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2902" y="1424615"/>
            <a:ext cx="1032253" cy="103225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F3DDB0F-56B0-40BD-BDF5-34D354C4B2B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997440" y="4410662"/>
            <a:ext cx="1032253" cy="10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880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Title Only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8" name="Picture 7" descr="Text, background pattern&#10;&#10;Description automatically generated">
            <a:extLst>
              <a:ext uri="{FF2B5EF4-FFF2-40B4-BE49-F238E27FC236}">
                <a16:creationId xmlns:a16="http://schemas.microsoft.com/office/drawing/2014/main" id="{D579CAE5-8517-4B56-88C2-C9E5CB2AA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30000"/>
          </a:blip>
          <a:srcRect t="37922"/>
          <a:stretch/>
        </p:blipFill>
        <p:spPr>
          <a:xfrm>
            <a:off x="0" y="1181100"/>
            <a:ext cx="12192000" cy="49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7129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Title Only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7150302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1x Meet The Team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7D2A091-1B54-4F3D-A9A0-3F94C75D37F4}"/>
              </a:ext>
            </a:extLst>
          </p:cNvPr>
          <p:cNvSpPr>
            <a:spLocks/>
          </p:cNvSpPr>
          <p:nvPr userDrawn="1"/>
        </p:nvSpPr>
        <p:spPr bwMode="auto">
          <a:xfrm>
            <a:off x="1398536" y="1585439"/>
            <a:ext cx="4240800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7D82C7-7135-4B40-8AEC-BB23409BD8DB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393593" y="5748554"/>
            <a:ext cx="42408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CD949F-89D2-4B27-B02B-DCAC7DA7B6F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398537" y="1585439"/>
            <a:ext cx="42408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F76FC473-1EA4-41B7-B7DA-DA223007EAD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553200" y="1585439"/>
            <a:ext cx="4240264" cy="4163105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345EE55-A472-4678-A930-18881D656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2711" y="2036198"/>
            <a:ext cx="397055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0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8E3D7F9-07F6-4A78-B80C-28CE01C0C2E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522711" y="2396963"/>
            <a:ext cx="3970551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31284751-5915-4141-A045-A7D8953064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4610" y="3185788"/>
            <a:ext cx="394865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1394664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am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3x Meet The Team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7D2A091-1B54-4F3D-A9A0-3F94C75D37F4}"/>
              </a:ext>
            </a:extLst>
          </p:cNvPr>
          <p:cNvSpPr>
            <a:spLocks/>
          </p:cNvSpPr>
          <p:nvPr userDrawn="1"/>
        </p:nvSpPr>
        <p:spPr bwMode="auto">
          <a:xfrm>
            <a:off x="407937" y="1585439"/>
            <a:ext cx="3607110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7D82C7-7135-4B40-8AEC-BB23409BD8DB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02994" y="5748554"/>
            <a:ext cx="3612053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CD949F-89D2-4B27-B02B-DCAC7DA7B6F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07938" y="1585439"/>
            <a:ext cx="3607109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F76FC473-1EA4-41B7-B7DA-DA223007EAD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575046" y="1598283"/>
            <a:ext cx="1440000" cy="144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345EE55-A472-4678-A930-18881D656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2111" y="1928248"/>
            <a:ext cx="1957089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8E3D7F9-07F6-4A78-B80C-28CE01C0C2E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2111" y="2289013"/>
            <a:ext cx="1957089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31284751-5915-4141-A045-A7D8953064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448" y="3350888"/>
            <a:ext cx="3354089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C1980D-65FB-42A2-9B89-8A233A049887}"/>
              </a:ext>
            </a:extLst>
          </p:cNvPr>
          <p:cNvSpPr>
            <a:spLocks/>
          </p:cNvSpPr>
          <p:nvPr userDrawn="1"/>
        </p:nvSpPr>
        <p:spPr bwMode="auto">
          <a:xfrm>
            <a:off x="8176952" y="1585439"/>
            <a:ext cx="3607110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B9733D1-0D4D-4065-B03D-E716E936FE4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72009" y="5748554"/>
            <a:ext cx="3612053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0B543D-B105-4831-BD57-E2FE720867E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76953" y="1585439"/>
            <a:ext cx="3607109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2A44599E-FECC-4B30-AA32-DCD056C4A3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344061" y="1598283"/>
            <a:ext cx="1440000" cy="144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9556D699-B43F-41AE-8934-EB7C47E106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01126" y="1928248"/>
            <a:ext cx="1957089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FD05EBBD-974F-4B6E-9558-E67338B0CC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01126" y="2289013"/>
            <a:ext cx="1957089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BBC770EF-7496-4B1F-A0E5-B27F236CE3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03463" y="3350888"/>
            <a:ext cx="3354089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2F4BB91-EB77-44D3-B425-382020C5CC1E}"/>
              </a:ext>
            </a:extLst>
          </p:cNvPr>
          <p:cNvSpPr>
            <a:spLocks/>
          </p:cNvSpPr>
          <p:nvPr userDrawn="1"/>
        </p:nvSpPr>
        <p:spPr bwMode="auto">
          <a:xfrm>
            <a:off x="4292445" y="1585439"/>
            <a:ext cx="3607110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1B27524-89F1-4216-897C-C9784D8B06F9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287502" y="5748554"/>
            <a:ext cx="3612053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3CF0793-D4E8-4B1E-8039-88F8CC211E2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292446" y="1585439"/>
            <a:ext cx="3607109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AE24B8CA-0EA9-47E9-B5AC-E323C31B63D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459554" y="1598283"/>
            <a:ext cx="1440000" cy="144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ACE2524B-2BBA-4AD7-BB8C-122D1DA933D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416619" y="1928248"/>
            <a:ext cx="1957089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3E251BDB-CE7F-449C-B0B3-63FF21EEC4D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416619" y="2289013"/>
            <a:ext cx="1957089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60" name="Text Placeholder 11">
            <a:extLst>
              <a:ext uri="{FF2B5EF4-FFF2-40B4-BE49-F238E27FC236}">
                <a16:creationId xmlns:a16="http://schemas.microsoft.com/office/drawing/2014/main" id="{247B905C-5A64-4FBB-B346-270AB7C3F49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418956" y="3350888"/>
            <a:ext cx="3354089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5353112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am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4x Meet The Team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04E9A16-A7AC-41B0-AEF2-D9EB7C920D61}"/>
              </a:ext>
            </a:extLst>
          </p:cNvPr>
          <p:cNvSpPr>
            <a:spLocks/>
          </p:cNvSpPr>
          <p:nvPr userDrawn="1"/>
        </p:nvSpPr>
        <p:spPr bwMode="auto">
          <a:xfrm>
            <a:off x="407938" y="1585439"/>
            <a:ext cx="2596102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E647EB-F836-430F-A422-06357B5E28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12619" y="5748554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88710F-6376-4F91-AF57-C03768B9BA6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12619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01B243D1-F702-4879-8349-347F12503E1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969476" y="1598283"/>
            <a:ext cx="1034563" cy="132769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9C793E03-69C9-4389-A420-902BAD877B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2111" y="19282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B9D99A42-82A1-45DA-80A1-254D0F6700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2111" y="22890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4FEAB019-4C00-4D95-84B6-B92C8308C6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776" y="3350888"/>
            <a:ext cx="2328427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11409A-48BE-4032-9D0B-0EDE12B86E40}"/>
              </a:ext>
            </a:extLst>
          </p:cNvPr>
          <p:cNvSpPr>
            <a:spLocks/>
          </p:cNvSpPr>
          <p:nvPr userDrawn="1"/>
        </p:nvSpPr>
        <p:spPr bwMode="auto">
          <a:xfrm>
            <a:off x="9187960" y="1585439"/>
            <a:ext cx="2596102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BDFB51E-B1C9-45A3-B84C-E977FDB0E64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192641" y="5748554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6B87053-0B15-4861-9CB4-D946F1DB72B0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192641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78" name="Picture Placeholder 2">
            <a:extLst>
              <a:ext uri="{FF2B5EF4-FFF2-40B4-BE49-F238E27FC236}">
                <a16:creationId xmlns:a16="http://schemas.microsoft.com/office/drawing/2014/main" id="{A3B498B5-DD3A-4BF3-89B7-D438D2E7B6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749498" y="1598283"/>
            <a:ext cx="1034563" cy="132769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79" name="Text Placeholder 11">
            <a:extLst>
              <a:ext uri="{FF2B5EF4-FFF2-40B4-BE49-F238E27FC236}">
                <a16:creationId xmlns:a16="http://schemas.microsoft.com/office/drawing/2014/main" id="{DD276A85-5AAF-4715-9A98-82657CD1AEB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2133" y="19282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80" name="Text Placeholder 11">
            <a:extLst>
              <a:ext uri="{FF2B5EF4-FFF2-40B4-BE49-F238E27FC236}">
                <a16:creationId xmlns:a16="http://schemas.microsoft.com/office/drawing/2014/main" id="{6859BEDF-F835-48D5-B8BF-64EBAC925EC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2133" y="22890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81" name="Text Placeholder 11">
            <a:extLst>
              <a:ext uri="{FF2B5EF4-FFF2-40B4-BE49-F238E27FC236}">
                <a16:creationId xmlns:a16="http://schemas.microsoft.com/office/drawing/2014/main" id="{625043C7-429C-45E2-8CE4-C89C4D9CD3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21798" y="3350888"/>
            <a:ext cx="2328427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5BEA3C7-12A0-418E-94E6-63B813CE04D9}"/>
              </a:ext>
            </a:extLst>
          </p:cNvPr>
          <p:cNvSpPr>
            <a:spLocks/>
          </p:cNvSpPr>
          <p:nvPr userDrawn="1"/>
        </p:nvSpPr>
        <p:spPr bwMode="auto">
          <a:xfrm>
            <a:off x="3332421" y="1585439"/>
            <a:ext cx="2596102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60CE87A-6079-4660-9653-9D3D29628680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337102" y="5748554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8531D67-4353-4D26-B86A-D7ABE36A45E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337102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85" name="Picture Placeholder 2">
            <a:extLst>
              <a:ext uri="{FF2B5EF4-FFF2-40B4-BE49-F238E27FC236}">
                <a16:creationId xmlns:a16="http://schemas.microsoft.com/office/drawing/2014/main" id="{3270D8A4-8E4C-4E0B-B88B-F60502E4AAE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893959" y="1598283"/>
            <a:ext cx="1034563" cy="132769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86" name="Text Placeholder 11">
            <a:extLst>
              <a:ext uri="{FF2B5EF4-FFF2-40B4-BE49-F238E27FC236}">
                <a16:creationId xmlns:a16="http://schemas.microsoft.com/office/drawing/2014/main" id="{F3628D87-3E15-4E33-939D-A2A8874C4CA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56594" y="19282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87" name="Text Placeholder 11">
            <a:extLst>
              <a:ext uri="{FF2B5EF4-FFF2-40B4-BE49-F238E27FC236}">
                <a16:creationId xmlns:a16="http://schemas.microsoft.com/office/drawing/2014/main" id="{B1109B06-6910-4247-9178-C86CEB4423C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56594" y="22890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88" name="Text Placeholder 11">
            <a:extLst>
              <a:ext uri="{FF2B5EF4-FFF2-40B4-BE49-F238E27FC236}">
                <a16:creationId xmlns:a16="http://schemas.microsoft.com/office/drawing/2014/main" id="{31AF7F29-9A7B-4A75-BF75-18901EED123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466259" y="3350888"/>
            <a:ext cx="2328427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B7DD125-F2C1-45CB-B2D9-F46BE174110E}"/>
              </a:ext>
            </a:extLst>
          </p:cNvPr>
          <p:cNvSpPr>
            <a:spLocks/>
          </p:cNvSpPr>
          <p:nvPr userDrawn="1"/>
        </p:nvSpPr>
        <p:spPr bwMode="auto">
          <a:xfrm>
            <a:off x="6260190" y="1585439"/>
            <a:ext cx="2596102" cy="4163115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BBA49B9-F887-4512-A41A-E09FA02E880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64871" y="5748554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41C0090-31DB-49CE-BCE9-D9C0AF2BF0CB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64871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92" name="Picture Placeholder 2">
            <a:extLst>
              <a:ext uri="{FF2B5EF4-FFF2-40B4-BE49-F238E27FC236}">
                <a16:creationId xmlns:a16="http://schemas.microsoft.com/office/drawing/2014/main" id="{09F756CA-2470-4BEF-9563-2E2B78BCAB6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821728" y="1598283"/>
            <a:ext cx="1034563" cy="132769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93" name="Text Placeholder 11">
            <a:extLst>
              <a:ext uri="{FF2B5EF4-FFF2-40B4-BE49-F238E27FC236}">
                <a16:creationId xmlns:a16="http://schemas.microsoft.com/office/drawing/2014/main" id="{69322820-27A7-438D-9EA1-5ECD76FCF43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84363" y="19282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94" name="Text Placeholder 11">
            <a:extLst>
              <a:ext uri="{FF2B5EF4-FFF2-40B4-BE49-F238E27FC236}">
                <a16:creationId xmlns:a16="http://schemas.microsoft.com/office/drawing/2014/main" id="{18E8C807-86BB-4505-AB95-C3FC52E038A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84363" y="22890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95" name="Text Placeholder 11">
            <a:extLst>
              <a:ext uri="{FF2B5EF4-FFF2-40B4-BE49-F238E27FC236}">
                <a16:creationId xmlns:a16="http://schemas.microsoft.com/office/drawing/2014/main" id="{C1E961EB-3D23-425A-A037-45BE36491C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94028" y="3350888"/>
            <a:ext cx="2328427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9474672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Team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8x Meet The Team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04E9A16-A7AC-41B0-AEF2-D9EB7C920D61}"/>
              </a:ext>
            </a:extLst>
          </p:cNvPr>
          <p:cNvSpPr>
            <a:spLocks/>
          </p:cNvSpPr>
          <p:nvPr userDrawn="1"/>
        </p:nvSpPr>
        <p:spPr bwMode="auto">
          <a:xfrm>
            <a:off x="407938" y="1585440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E647EB-F836-430F-A422-06357B5E28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08856" y="3703837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88710F-6376-4F91-AF57-C03768B9BA6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08856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01B243D1-F702-4879-8349-347F12503E1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135628" y="1598284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9C793E03-69C9-4389-A420-902BAD877B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2111" y="17357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B9D99A42-82A1-45DA-80A1-254D0F6700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2111" y="20965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4FEAB019-4C00-4D95-84B6-B92C8308C6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776" y="2733669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11409A-48BE-4032-9D0B-0EDE12B86E40}"/>
              </a:ext>
            </a:extLst>
          </p:cNvPr>
          <p:cNvSpPr>
            <a:spLocks/>
          </p:cNvSpPr>
          <p:nvPr userDrawn="1"/>
        </p:nvSpPr>
        <p:spPr bwMode="auto">
          <a:xfrm>
            <a:off x="9187960" y="1585440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BDFB51E-B1C9-45A3-B84C-E977FDB0E64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188878" y="3703837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6B87053-0B15-4861-9CB4-D946F1DB72B0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188878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78" name="Picture Placeholder 2">
            <a:extLst>
              <a:ext uri="{FF2B5EF4-FFF2-40B4-BE49-F238E27FC236}">
                <a16:creationId xmlns:a16="http://schemas.microsoft.com/office/drawing/2014/main" id="{A3B498B5-DD3A-4BF3-89B7-D438D2E7B6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915650" y="1598284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79" name="Text Placeholder 11">
            <a:extLst>
              <a:ext uri="{FF2B5EF4-FFF2-40B4-BE49-F238E27FC236}">
                <a16:creationId xmlns:a16="http://schemas.microsoft.com/office/drawing/2014/main" id="{DD276A85-5AAF-4715-9A98-82657CD1AEB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2133" y="17357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80" name="Text Placeholder 11">
            <a:extLst>
              <a:ext uri="{FF2B5EF4-FFF2-40B4-BE49-F238E27FC236}">
                <a16:creationId xmlns:a16="http://schemas.microsoft.com/office/drawing/2014/main" id="{6859BEDF-F835-48D5-B8BF-64EBAC925EC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2133" y="20965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81" name="Text Placeholder 11">
            <a:extLst>
              <a:ext uri="{FF2B5EF4-FFF2-40B4-BE49-F238E27FC236}">
                <a16:creationId xmlns:a16="http://schemas.microsoft.com/office/drawing/2014/main" id="{625043C7-429C-45E2-8CE4-C89C4D9CD3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21798" y="2733669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5BEA3C7-12A0-418E-94E6-63B813CE04D9}"/>
              </a:ext>
            </a:extLst>
          </p:cNvPr>
          <p:cNvSpPr>
            <a:spLocks/>
          </p:cNvSpPr>
          <p:nvPr userDrawn="1"/>
        </p:nvSpPr>
        <p:spPr bwMode="auto">
          <a:xfrm>
            <a:off x="3332421" y="1585440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60CE87A-6079-4660-9653-9D3D29628680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333339" y="3703837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8531D67-4353-4D26-B86A-D7ABE36A45E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333339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85" name="Picture Placeholder 2">
            <a:extLst>
              <a:ext uri="{FF2B5EF4-FFF2-40B4-BE49-F238E27FC236}">
                <a16:creationId xmlns:a16="http://schemas.microsoft.com/office/drawing/2014/main" id="{3270D8A4-8E4C-4E0B-B88B-F60502E4AAE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60111" y="1598284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86" name="Text Placeholder 11">
            <a:extLst>
              <a:ext uri="{FF2B5EF4-FFF2-40B4-BE49-F238E27FC236}">
                <a16:creationId xmlns:a16="http://schemas.microsoft.com/office/drawing/2014/main" id="{F3628D87-3E15-4E33-939D-A2A8874C4CA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56594" y="17357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87" name="Text Placeholder 11">
            <a:extLst>
              <a:ext uri="{FF2B5EF4-FFF2-40B4-BE49-F238E27FC236}">
                <a16:creationId xmlns:a16="http://schemas.microsoft.com/office/drawing/2014/main" id="{B1109B06-6910-4247-9178-C86CEB4423C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56594" y="20965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88" name="Text Placeholder 11">
            <a:extLst>
              <a:ext uri="{FF2B5EF4-FFF2-40B4-BE49-F238E27FC236}">
                <a16:creationId xmlns:a16="http://schemas.microsoft.com/office/drawing/2014/main" id="{31AF7F29-9A7B-4A75-BF75-18901EED123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466259" y="2733669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B7DD125-F2C1-45CB-B2D9-F46BE174110E}"/>
              </a:ext>
            </a:extLst>
          </p:cNvPr>
          <p:cNvSpPr>
            <a:spLocks/>
          </p:cNvSpPr>
          <p:nvPr userDrawn="1"/>
        </p:nvSpPr>
        <p:spPr bwMode="auto">
          <a:xfrm>
            <a:off x="6260190" y="1585440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BBA49B9-F887-4512-A41A-E09FA02E880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61108" y="3703837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41C0090-31DB-49CE-BCE9-D9C0AF2BF0CB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61108" y="1585439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92" name="Picture Placeholder 2">
            <a:extLst>
              <a:ext uri="{FF2B5EF4-FFF2-40B4-BE49-F238E27FC236}">
                <a16:creationId xmlns:a16="http://schemas.microsoft.com/office/drawing/2014/main" id="{09F756CA-2470-4BEF-9563-2E2B78BCAB6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987880" y="1598284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93" name="Text Placeholder 11">
            <a:extLst>
              <a:ext uri="{FF2B5EF4-FFF2-40B4-BE49-F238E27FC236}">
                <a16:creationId xmlns:a16="http://schemas.microsoft.com/office/drawing/2014/main" id="{69322820-27A7-438D-9EA1-5ECD76FCF43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84363" y="1735748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94" name="Text Placeholder 11">
            <a:extLst>
              <a:ext uri="{FF2B5EF4-FFF2-40B4-BE49-F238E27FC236}">
                <a16:creationId xmlns:a16="http://schemas.microsoft.com/office/drawing/2014/main" id="{18E8C807-86BB-4505-AB95-C3FC52E038A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84363" y="2096513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95" name="Text Placeholder 11">
            <a:extLst>
              <a:ext uri="{FF2B5EF4-FFF2-40B4-BE49-F238E27FC236}">
                <a16:creationId xmlns:a16="http://schemas.microsoft.com/office/drawing/2014/main" id="{C1E961EB-3D23-425A-A037-45BE36491C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94028" y="2733669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C29C5DA-F5B9-4039-8FAB-B41CFF60895D}"/>
              </a:ext>
            </a:extLst>
          </p:cNvPr>
          <p:cNvSpPr>
            <a:spLocks/>
          </p:cNvSpPr>
          <p:nvPr userDrawn="1"/>
        </p:nvSpPr>
        <p:spPr bwMode="auto">
          <a:xfrm>
            <a:off x="407937" y="3915322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2B61E4-0050-4C01-A3C9-02033897442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08855" y="6033719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4538794-17B3-41CD-81A1-BBA7967DA78F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08855" y="3915321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761F3D3B-E817-4785-A79A-F447FBDC17CD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135627" y="3928166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70" name="Text Placeholder 11">
            <a:extLst>
              <a:ext uri="{FF2B5EF4-FFF2-40B4-BE49-F238E27FC236}">
                <a16:creationId xmlns:a16="http://schemas.microsoft.com/office/drawing/2014/main" id="{54B3251E-086F-4263-8DCF-4CEDE07E14B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32110" y="4065630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B565E5ED-4655-4E09-BA2F-67DE8A3DF29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32110" y="4426395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72" name="Text Placeholder 11">
            <a:extLst>
              <a:ext uri="{FF2B5EF4-FFF2-40B4-BE49-F238E27FC236}">
                <a16:creationId xmlns:a16="http://schemas.microsoft.com/office/drawing/2014/main" id="{8AB96C0B-C8EF-4600-9DDF-B3F8450986E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41775" y="5063551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five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6A80F7F-793B-4358-B665-E496119AF943}"/>
              </a:ext>
            </a:extLst>
          </p:cNvPr>
          <p:cNvSpPr>
            <a:spLocks/>
          </p:cNvSpPr>
          <p:nvPr userDrawn="1"/>
        </p:nvSpPr>
        <p:spPr bwMode="auto">
          <a:xfrm>
            <a:off x="9187959" y="3915322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B2F9179-7A45-4FB5-B9F9-DDFCC6A38CA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188877" y="6033719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17D7ED7-E588-4E48-A268-84A4B8E0F92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188877" y="3915321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97" name="Picture Placeholder 2">
            <a:extLst>
              <a:ext uri="{FF2B5EF4-FFF2-40B4-BE49-F238E27FC236}">
                <a16:creationId xmlns:a16="http://schemas.microsoft.com/office/drawing/2014/main" id="{0C890FC3-5197-4102-878E-FB9649C1118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10915649" y="3928166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98" name="Text Placeholder 11">
            <a:extLst>
              <a:ext uri="{FF2B5EF4-FFF2-40B4-BE49-F238E27FC236}">
                <a16:creationId xmlns:a16="http://schemas.microsoft.com/office/drawing/2014/main" id="{4ED42E45-5A49-4AFE-8A43-35901F30974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312132" y="4065630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99" name="Text Placeholder 11">
            <a:extLst>
              <a:ext uri="{FF2B5EF4-FFF2-40B4-BE49-F238E27FC236}">
                <a16:creationId xmlns:a16="http://schemas.microsoft.com/office/drawing/2014/main" id="{C00F627D-052F-4AB8-8336-47A2F454AA3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12132" y="4426395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100" name="Text Placeholder 11">
            <a:extLst>
              <a:ext uri="{FF2B5EF4-FFF2-40B4-BE49-F238E27FC236}">
                <a16:creationId xmlns:a16="http://schemas.microsoft.com/office/drawing/2014/main" id="{F2FA4B60-BFC6-44A0-9167-EA9C6E23A3C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21797" y="5063551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eight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51947AB-1513-4EE9-8A86-C81296C6AAD5}"/>
              </a:ext>
            </a:extLst>
          </p:cNvPr>
          <p:cNvSpPr>
            <a:spLocks/>
          </p:cNvSpPr>
          <p:nvPr userDrawn="1"/>
        </p:nvSpPr>
        <p:spPr bwMode="auto">
          <a:xfrm>
            <a:off x="3332420" y="3915322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EBE35BB-B387-4501-A5CC-920EAE3F8100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333338" y="6033719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F513D0-A379-4F5B-B53A-2BB0C696ED3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333338" y="3915321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104" name="Picture Placeholder 2">
            <a:extLst>
              <a:ext uri="{FF2B5EF4-FFF2-40B4-BE49-F238E27FC236}">
                <a16:creationId xmlns:a16="http://schemas.microsoft.com/office/drawing/2014/main" id="{F4E5B435-F527-49EC-AD62-D5C250B34241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5060110" y="3928166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105" name="Text Placeholder 11">
            <a:extLst>
              <a:ext uri="{FF2B5EF4-FFF2-40B4-BE49-F238E27FC236}">
                <a16:creationId xmlns:a16="http://schemas.microsoft.com/office/drawing/2014/main" id="{7A840617-93B9-466C-A233-75764FF189E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456593" y="4065630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06" name="Text Placeholder 11">
            <a:extLst>
              <a:ext uri="{FF2B5EF4-FFF2-40B4-BE49-F238E27FC236}">
                <a16:creationId xmlns:a16="http://schemas.microsoft.com/office/drawing/2014/main" id="{79640991-7A8D-4E73-92CC-EFB3A724FF9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456593" y="4426395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107" name="Text Placeholder 11">
            <a:extLst>
              <a:ext uri="{FF2B5EF4-FFF2-40B4-BE49-F238E27FC236}">
                <a16:creationId xmlns:a16="http://schemas.microsoft.com/office/drawing/2014/main" id="{AE4F26FA-58B0-4D8E-B8D6-47721CFC079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466258" y="5063551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six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BFC7960-3528-4B9C-A694-0B922CE30239}"/>
              </a:ext>
            </a:extLst>
          </p:cNvPr>
          <p:cNvSpPr>
            <a:spLocks/>
          </p:cNvSpPr>
          <p:nvPr userDrawn="1"/>
        </p:nvSpPr>
        <p:spPr bwMode="auto">
          <a:xfrm>
            <a:off x="6260189" y="3915322"/>
            <a:ext cx="2596102" cy="211839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9528D60-564E-40AD-B62D-8AC09689353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61107" y="6033719"/>
            <a:ext cx="2595600" cy="0"/>
          </a:xfrm>
          <a:prstGeom prst="line">
            <a:avLst/>
          </a:prstGeom>
          <a:noFill/>
          <a:ln w="5715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73C3600-673C-4706-966F-FBF07B997449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61107" y="3915321"/>
            <a:ext cx="2595600" cy="0"/>
          </a:xfrm>
          <a:prstGeom prst="line">
            <a:avLst/>
          </a:prstGeom>
          <a:noFill/>
          <a:ln w="12700" cap="flat" cmpd="sng" algn="ctr">
            <a:solidFill>
              <a:srgbClr val="328DFF"/>
            </a:solidFill>
            <a:prstDash val="solid"/>
            <a:miter lim="800000"/>
          </a:ln>
          <a:effectLst/>
        </p:spPr>
      </p:cxnSp>
      <p:sp>
        <p:nvSpPr>
          <p:cNvPr id="111" name="Picture Placeholder 2">
            <a:extLst>
              <a:ext uri="{FF2B5EF4-FFF2-40B4-BE49-F238E27FC236}">
                <a16:creationId xmlns:a16="http://schemas.microsoft.com/office/drawing/2014/main" id="{977241D9-5C4E-41DA-8C6A-FD3FFF4C96CA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987879" y="3928166"/>
            <a:ext cx="868411" cy="94757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photo</a:t>
            </a:r>
          </a:p>
        </p:txBody>
      </p:sp>
      <p:sp>
        <p:nvSpPr>
          <p:cNvPr id="112" name="Text Placeholder 11">
            <a:extLst>
              <a:ext uri="{FF2B5EF4-FFF2-40B4-BE49-F238E27FC236}">
                <a16:creationId xmlns:a16="http://schemas.microsoft.com/office/drawing/2014/main" id="{55BC206C-6F53-4512-9715-5AF8040742E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84362" y="4065630"/>
            <a:ext cx="138482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13" name="Text Placeholder 11">
            <a:extLst>
              <a:ext uri="{FF2B5EF4-FFF2-40B4-BE49-F238E27FC236}">
                <a16:creationId xmlns:a16="http://schemas.microsoft.com/office/drawing/2014/main" id="{8BCCCA2E-6047-4133-AE3F-75050F0ED72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384362" y="4426395"/>
            <a:ext cx="138482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050" b="0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 Here</a:t>
            </a:r>
          </a:p>
        </p:txBody>
      </p:sp>
      <p:sp>
        <p:nvSpPr>
          <p:cNvPr id="114" name="Text Placeholder 11">
            <a:extLst>
              <a:ext uri="{FF2B5EF4-FFF2-40B4-BE49-F238E27FC236}">
                <a16:creationId xmlns:a16="http://schemas.microsoft.com/office/drawing/2014/main" id="{973732BA-F465-4836-9056-4FC394923BD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394027" y="5063551"/>
            <a:ext cx="2328427" cy="606432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9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seven body copy 9pt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8375297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Title Only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59120495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Title Only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66488071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Title Only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824084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Only – Two Columns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7A34237C-6590-4B12-B174-D20BE4CA16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2561509"/>
          </a:xfrm>
        </p:spPr>
        <p:txBody>
          <a:bodyPr wrap="square" lIns="36000" tIns="36000" rIns="36000" bIns="36000" numCol="2" spcCol="360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,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beatae vitae dicta sunt,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,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sit, </a:t>
            </a:r>
            <a:r>
              <a:rPr lang="en-US" err="1"/>
              <a:t>aspernatur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odit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fugit, sed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consequuntur</a:t>
            </a:r>
            <a:r>
              <a:rPr lang="en-US"/>
              <a:t> </a:t>
            </a:r>
            <a:r>
              <a:rPr lang="en-US" err="1"/>
              <a:t>magni</a:t>
            </a:r>
            <a:r>
              <a:rPr lang="en-US"/>
              <a:t> </a:t>
            </a:r>
            <a:r>
              <a:rPr lang="en-US" err="1"/>
              <a:t>dolores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, qui </a:t>
            </a:r>
            <a:r>
              <a:rPr lang="en-US" err="1"/>
              <a:t>ratione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sequi</a:t>
            </a:r>
            <a:r>
              <a:rPr lang="en-US"/>
              <a:t> </a:t>
            </a:r>
            <a:r>
              <a:rPr lang="en-US" err="1"/>
              <a:t>nesciunt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porro</a:t>
            </a:r>
            <a:r>
              <a:rPr lang="en-US"/>
              <a:t> </a:t>
            </a:r>
            <a:r>
              <a:rPr lang="en-US" err="1"/>
              <a:t>quisquam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ipsum, </a:t>
            </a:r>
            <a:r>
              <a:rPr lang="en-US" err="1"/>
              <a:t>quia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adipiscivelit</a:t>
            </a:r>
            <a:r>
              <a:rPr lang="en-US"/>
              <a:t>, sed </a:t>
            </a:r>
            <a:r>
              <a:rPr lang="en-US" err="1"/>
              <a:t>quia</a:t>
            </a:r>
            <a:r>
              <a:rPr lang="en-US"/>
              <a:t> non </a:t>
            </a:r>
            <a:r>
              <a:rPr lang="en-US" err="1"/>
              <a:t>numquam</a:t>
            </a:r>
            <a:r>
              <a:rPr lang="en-US"/>
              <a:t> </a:t>
            </a:r>
            <a:r>
              <a:rPr lang="en-US" err="1"/>
              <a:t>eius</a:t>
            </a:r>
            <a:r>
              <a:rPr lang="en-US"/>
              <a:t> </a:t>
            </a:r>
            <a:r>
              <a:rPr lang="en-US" err="1"/>
              <a:t>modi</a:t>
            </a:r>
            <a:r>
              <a:rPr lang="en-US"/>
              <a:t> </a:t>
            </a:r>
            <a:r>
              <a:rPr lang="en-US" err="1"/>
              <a:t>tempora</a:t>
            </a:r>
            <a:r>
              <a:rPr lang="en-US"/>
              <a:t> </a:t>
            </a:r>
            <a:r>
              <a:rPr lang="en-US" err="1"/>
              <a:t>incidunt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</a:t>
            </a:r>
            <a:r>
              <a:rPr lang="en-US" err="1"/>
              <a:t>magnam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quaerat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minima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nostrum </a:t>
            </a:r>
            <a:r>
              <a:rPr lang="en-US" err="1"/>
              <a:t>exercitationem</a:t>
            </a:r>
            <a:r>
              <a:rPr lang="en-US"/>
              <a:t> </a:t>
            </a:r>
            <a:r>
              <a:rPr lang="en-US" err="1"/>
              <a:t>ullam</a:t>
            </a:r>
            <a:r>
              <a:rPr lang="en-US"/>
              <a:t> corporis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laboriosam</a:t>
            </a:r>
            <a:r>
              <a:rPr lang="en-US"/>
              <a:t>,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aliquid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commodi</a:t>
            </a:r>
            <a:r>
              <a:rPr lang="en-US"/>
              <a:t> </a:t>
            </a:r>
            <a:r>
              <a:rPr lang="en-US" err="1"/>
              <a:t>consequatur</a:t>
            </a:r>
            <a:r>
              <a:rPr lang="en-US"/>
              <a:t>?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iure</a:t>
            </a:r>
            <a:r>
              <a:rPr lang="en-US"/>
              <a:t> </a:t>
            </a:r>
            <a:r>
              <a:rPr lang="en-US" err="1"/>
              <a:t>reprehenderit</a:t>
            </a:r>
            <a:r>
              <a:rPr lang="en-US"/>
              <a:t>, qui in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nihil </a:t>
            </a:r>
            <a:r>
              <a:rPr lang="en-US" err="1"/>
              <a:t>molestiae</a:t>
            </a:r>
            <a:r>
              <a:rPr lang="en-US"/>
              <a:t> </a:t>
            </a:r>
            <a:r>
              <a:rPr lang="en-US" err="1"/>
              <a:t>consequatur</a:t>
            </a:r>
            <a:r>
              <a:rPr lang="en-US"/>
              <a:t>, vel </a:t>
            </a:r>
            <a:r>
              <a:rPr lang="en-US" err="1"/>
              <a:t>illum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, quo </a:t>
            </a:r>
            <a:r>
              <a:rPr lang="en-US" err="1"/>
              <a:t>voluptas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3356405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Title Only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8" name="Picture 7" descr="Text, background pattern&#10;&#10;Description automatically generated">
            <a:extLst>
              <a:ext uri="{FF2B5EF4-FFF2-40B4-BE49-F238E27FC236}">
                <a16:creationId xmlns:a16="http://schemas.microsoft.com/office/drawing/2014/main" id="{D579CAE5-8517-4B56-88C2-C9E5CB2AA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30000"/>
          </a:blip>
          <a:srcRect t="37922"/>
          <a:stretch/>
        </p:blipFill>
        <p:spPr>
          <a:xfrm>
            <a:off x="0" y="1181100"/>
            <a:ext cx="12192000" cy="49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4912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Wav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85838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 Gradien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33245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99392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Title Only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22DF1B4E-9542-48DE-9EA4-77653195DDDC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629847-EE43-400B-9C14-E20ABA27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15B6DA-6ADA-4819-9312-998298CE1FBE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F77C7EA-8F4C-4C69-880D-85E8AC7C1F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FF0ABEB-01AB-40EF-9F83-989AE1480E4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4BA102-1590-45B8-B12D-477017996DE8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1198308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Title Only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44CE251-71D3-4374-83C8-004862EEDD08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B5B676-6AF9-402D-B4C9-6EA394668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265D91-905C-428B-8BF5-120CE60841A5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19E42B2-2663-4054-AD68-18D752BD05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9579BB-0553-4A11-A5D2-CAEFFC0EB53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CBF544A-28D2-4B86-93FB-2FDCFCE9E04A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7815222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Title Only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F138131-6C79-4A26-81F0-E9425B367F9A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E04D5B-B7AE-44FA-88B4-26AC5C6E3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266E99-D433-4BB0-9A87-FE5643D594F1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897DDE4-B01F-4C8D-BA70-7D29EE03EF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E34886-3BD7-4CC0-A7A6-566E0EE7DF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B3A8263-57B0-41B3-B532-6109196AB5ED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0375111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Title Only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8" name="Picture 7" descr="Text, background pattern&#10;&#10;Description automatically generated">
            <a:extLst>
              <a:ext uri="{FF2B5EF4-FFF2-40B4-BE49-F238E27FC236}">
                <a16:creationId xmlns:a16="http://schemas.microsoft.com/office/drawing/2014/main" id="{D579CAE5-8517-4B56-88C2-C9E5CB2AA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</a:blip>
          <a:srcRect t="37922"/>
          <a:stretch/>
        </p:blipFill>
        <p:spPr>
          <a:xfrm>
            <a:off x="0" y="1181100"/>
            <a:ext cx="12192000" cy="499587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D78955A-7106-44F7-A59A-0142D09BFEA8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D81E2C-C715-4016-83E5-20218FC35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663E00-FDCE-46C9-94BE-2F704B09C3ED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A6B3E43-2D6A-49DD-A407-105251EEFE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22D728-AF9B-417A-A0E2-BE08FA3E2F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D6A503A-1D10-48BC-80C4-26CEBE7C32D7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1448547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Wav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9D65583-9321-45AC-B2CA-6B60376178D7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F1FA9A-28A3-40D0-B072-7EFF3AC46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B08D4D-0CDC-463D-A689-B18E2A680B5C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4439D8F-5DD8-4E6E-B034-6DB9C9EE7C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5292B4E-98F2-4CE6-9174-20CA06524C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FA0CC3C-28CC-48D8-A713-DA0B711EFD46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5190006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 Gradien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89C56CE-1349-4EC3-A86C-149E0AF45690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3F3DD6-17C2-4628-9708-FD953103D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4214BE-03E0-4AF1-9E71-B1658DA24157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F656EE9-8549-4B0E-B7E2-755B6395F3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67813A8-7825-455D-AF47-AC17AF2260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6AB5B6-05B9-480B-836B-953E9F8BD7F5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9952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618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Only – Two Columns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8FBE282-C876-420B-971C-E5E6DC0DB0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Header copy 24pt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45E511-A118-4C67-8FDF-9F6B494D7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2561509"/>
          </a:xfrm>
        </p:spPr>
        <p:txBody>
          <a:bodyPr wrap="square" lIns="36000" tIns="36000" rIns="36000" bIns="36000" numCol="2" spcCol="360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,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beatae vitae dicta sunt,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,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sit, </a:t>
            </a:r>
            <a:r>
              <a:rPr lang="en-US" err="1"/>
              <a:t>aspernatur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odit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fugit, sed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consequuntur</a:t>
            </a:r>
            <a:r>
              <a:rPr lang="en-US"/>
              <a:t> </a:t>
            </a:r>
            <a:r>
              <a:rPr lang="en-US" err="1"/>
              <a:t>magni</a:t>
            </a:r>
            <a:r>
              <a:rPr lang="en-US"/>
              <a:t> </a:t>
            </a:r>
            <a:r>
              <a:rPr lang="en-US" err="1"/>
              <a:t>dolores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, qui </a:t>
            </a:r>
            <a:r>
              <a:rPr lang="en-US" err="1"/>
              <a:t>ratione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sequi</a:t>
            </a:r>
            <a:r>
              <a:rPr lang="en-US"/>
              <a:t> </a:t>
            </a:r>
            <a:r>
              <a:rPr lang="en-US" err="1"/>
              <a:t>nesciunt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porro</a:t>
            </a:r>
            <a:r>
              <a:rPr lang="en-US"/>
              <a:t> </a:t>
            </a:r>
            <a:r>
              <a:rPr lang="en-US" err="1"/>
              <a:t>quisquam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ipsum, </a:t>
            </a:r>
            <a:r>
              <a:rPr lang="en-US" err="1"/>
              <a:t>quia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adipiscivelit</a:t>
            </a:r>
            <a:r>
              <a:rPr lang="en-US"/>
              <a:t>, sed </a:t>
            </a:r>
            <a:r>
              <a:rPr lang="en-US" err="1"/>
              <a:t>quia</a:t>
            </a:r>
            <a:r>
              <a:rPr lang="en-US"/>
              <a:t> non </a:t>
            </a:r>
            <a:r>
              <a:rPr lang="en-US" err="1"/>
              <a:t>numquam</a:t>
            </a:r>
            <a:r>
              <a:rPr lang="en-US"/>
              <a:t> </a:t>
            </a:r>
            <a:r>
              <a:rPr lang="en-US" err="1"/>
              <a:t>eius</a:t>
            </a:r>
            <a:r>
              <a:rPr lang="en-US"/>
              <a:t> </a:t>
            </a:r>
            <a:r>
              <a:rPr lang="en-US" err="1"/>
              <a:t>modi</a:t>
            </a:r>
            <a:r>
              <a:rPr lang="en-US"/>
              <a:t> </a:t>
            </a:r>
            <a:r>
              <a:rPr lang="en-US" err="1"/>
              <a:t>tempora</a:t>
            </a:r>
            <a:r>
              <a:rPr lang="en-US"/>
              <a:t> </a:t>
            </a:r>
            <a:r>
              <a:rPr lang="en-US" err="1"/>
              <a:t>incidunt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</a:t>
            </a:r>
            <a:r>
              <a:rPr lang="en-US" err="1"/>
              <a:t>magnam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quaerat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minima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nostrum </a:t>
            </a:r>
            <a:r>
              <a:rPr lang="en-US" err="1"/>
              <a:t>exercitationem</a:t>
            </a:r>
            <a:r>
              <a:rPr lang="en-US"/>
              <a:t> </a:t>
            </a:r>
            <a:r>
              <a:rPr lang="en-US" err="1"/>
              <a:t>ullam</a:t>
            </a:r>
            <a:r>
              <a:rPr lang="en-US"/>
              <a:t> corporis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laboriosam</a:t>
            </a:r>
            <a:r>
              <a:rPr lang="en-US"/>
              <a:t>,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aliquid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commodi</a:t>
            </a:r>
            <a:r>
              <a:rPr lang="en-US"/>
              <a:t> </a:t>
            </a:r>
            <a:r>
              <a:rPr lang="en-US" err="1"/>
              <a:t>consequatur</a:t>
            </a:r>
            <a:r>
              <a:rPr lang="en-US"/>
              <a:t>?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iure</a:t>
            </a:r>
            <a:r>
              <a:rPr lang="en-US"/>
              <a:t> </a:t>
            </a:r>
            <a:r>
              <a:rPr lang="en-US" err="1"/>
              <a:t>reprehenderit</a:t>
            </a:r>
            <a:r>
              <a:rPr lang="en-US"/>
              <a:t>, qui in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nihil </a:t>
            </a:r>
            <a:r>
              <a:rPr lang="en-US" err="1"/>
              <a:t>molestiae</a:t>
            </a:r>
            <a:r>
              <a:rPr lang="en-US"/>
              <a:t> </a:t>
            </a:r>
            <a:r>
              <a:rPr lang="en-US" err="1"/>
              <a:t>consequatur</a:t>
            </a:r>
            <a:r>
              <a:rPr lang="en-US"/>
              <a:t>, vel </a:t>
            </a:r>
            <a:r>
              <a:rPr lang="en-US" err="1"/>
              <a:t>illum</a:t>
            </a:r>
            <a:r>
              <a:rPr lang="en-US"/>
              <a:t>, qui </a:t>
            </a:r>
            <a:r>
              <a:rPr lang="en-US" err="1"/>
              <a:t>dolorem</a:t>
            </a:r>
            <a:r>
              <a:rPr lang="en-US"/>
              <a:t>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, quo </a:t>
            </a:r>
            <a:r>
              <a:rPr lang="en-US" err="1"/>
              <a:t>voluptas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3373676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C741775-5FAB-4978-B52D-03D3AE24F046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2BE142-74DE-4857-AC3A-37699AF99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648FD9-9063-46E3-8198-CC364F24B72E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771B9A5-4935-4B4A-80BB-CB6C845A36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3553AC-DB26-43E8-969D-C8AB7AE3AF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012A3F0-4FC6-4714-9616-37A6927BDB80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1526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49A12DE-79B9-4140-8DCE-E572C9791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999" b="2"/>
          <a:stretch/>
        </p:blipFill>
        <p:spPr>
          <a:xfrm>
            <a:off x="6095992" y="-1"/>
            <a:ext cx="6096008" cy="68579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3201" y="2160398"/>
            <a:ext cx="48816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79388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 marL="357188" indent="-179388"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2pPr>
            <a:lvl3pPr marL="536575" indent="-179388"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50:50 Text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7217886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A6CCA9E-512C-4AF4-B0B0-C427841ADA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6095992" y="0"/>
            <a:ext cx="6096008" cy="68579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3201" y="2160398"/>
            <a:ext cx="48816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 marL="357188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2pPr>
            <a:lvl3pPr marL="536575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3pPr>
            <a:lvl4pPr marL="714375" indent="-179388"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Body copy 16pt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50:50 Text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386275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3E25E24-1D6E-4E13-A9DE-215798B1743F}"/>
              </a:ext>
            </a:extLst>
          </p:cNvPr>
          <p:cNvSpPr/>
          <p:nvPr userDrawn="1"/>
        </p:nvSpPr>
        <p:spPr>
          <a:xfrm>
            <a:off x="6095992" y="0"/>
            <a:ext cx="6096008" cy="6225140"/>
          </a:xfrm>
          <a:prstGeom prst="rect">
            <a:avLst/>
          </a:prstGeom>
          <a:solidFill>
            <a:srgbClr val="ADD2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3201" y="2160398"/>
            <a:ext cx="48816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79388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 marL="357188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2pPr>
            <a:lvl3pPr marL="536575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3pPr>
            <a:lvl4pPr marL="714375" indent="-179388"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50:50 Text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70926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E7E5757-A7B1-460B-832A-36BC0B8912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Header copy 18pt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5198ABD-0EA7-4C8F-818E-7B812665AA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65978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 dirty="0"/>
              <a:t>Body copy 14pt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15F6CA-48C8-4DF0-95E6-AC5080E56F0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0" y="0"/>
            <a:ext cx="6096000" cy="6225140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A3A82ACF-F6AE-4D5C-9FAC-2BE760B521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50:50 Text / Custom Image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206B8F9-9A1B-49C1-BAF8-3C7C8B76EBC3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857205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4E6E53-7F51-4D2A-811C-1BA46CB95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DFCCB33-CEE6-4882-A543-9373C6B5CE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884" y="514919"/>
            <a:ext cx="3442702" cy="83099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E45249-1FFB-4BF6-9809-1CFEFC1C750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40000" y="2700000"/>
            <a:ext cx="2169460" cy="0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A2AB1A-790C-442E-A86F-64F0C875F4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504" y="2772000"/>
            <a:ext cx="7272000" cy="771294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4800"/>
              </a:spcAft>
              <a:buNone/>
              <a:defRPr sz="54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007B4-0C33-4097-B232-A22B99B8D59B}"/>
              </a:ext>
            </a:extLst>
          </p:cNvPr>
          <p:cNvSpPr txBox="1"/>
          <p:nvPr userDrawn="1"/>
        </p:nvSpPr>
        <p:spPr>
          <a:xfrm>
            <a:off x="9582760" y="6416710"/>
            <a:ext cx="2456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prstClr val="white"/>
                </a:solidFill>
                <a:cs typeface="Arial" panose="020B0604020202020204" pitchFamily="34" charset="0"/>
              </a:rPr>
              <a:t>©2021 Cognizant. For internal use only.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376042-AD58-4519-B665-CAC0BA454F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biLevel thresh="25000"/>
          </a:blip>
          <a:srcRect r="62691"/>
          <a:stretch/>
        </p:blipFill>
        <p:spPr>
          <a:xfrm>
            <a:off x="530326" y="5409398"/>
            <a:ext cx="949787" cy="1021761"/>
          </a:xfrm>
          <a:prstGeom prst="rect">
            <a:avLst/>
          </a:prstGeom>
        </p:spPr>
      </p:pic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AF8825D9-CCEA-41D0-84D7-A7321E9D4B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8504" y="3558534"/>
            <a:ext cx="7272000" cy="771294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1400"/>
              </a:spcAft>
              <a:buSzPct val="100000"/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</a:defRPr>
            </a:lvl1pPr>
            <a:lvl2pPr>
              <a:spcAft>
                <a:spcPts val="1400"/>
              </a:spcAft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2pPr>
            <a:lvl3pPr>
              <a:spcAft>
                <a:spcPts val="1400"/>
              </a:spcAft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3pPr>
            <a:lvl4pPr>
              <a:spcAft>
                <a:spcPts val="1400"/>
              </a:spcAft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4pPr>
            <a:lvl5pPr>
              <a:spcAft>
                <a:spcPts val="1400"/>
              </a:spcAft>
              <a:buSzPct val="100000"/>
              <a:buFont typeface="Arial" panose="020B0604020202020204" pitchFamily="34" charset="0"/>
              <a:buChar char="•"/>
              <a:defRPr sz="2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184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, monitor, light, dark&#10;&#10;Description automatically generated">
            <a:extLst>
              <a:ext uri="{FF2B5EF4-FFF2-40B4-BE49-F238E27FC236}">
                <a16:creationId xmlns:a16="http://schemas.microsoft.com/office/drawing/2014/main" id="{CBA68352-8C34-444A-AC17-869ECB8F45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863" r="33844" b="51650"/>
          <a:stretch/>
        </p:blipFill>
        <p:spPr>
          <a:xfrm>
            <a:off x="5925670" y="0"/>
            <a:ext cx="6266329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2160398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50:50 Text / Globe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847397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Head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person, indoor, computer, computer&#10;&#10;Description automatically generated">
            <a:extLst>
              <a:ext uri="{FF2B5EF4-FFF2-40B4-BE49-F238E27FC236}">
                <a16:creationId xmlns:a16="http://schemas.microsoft.com/office/drawing/2014/main" id="{25C2EC95-7CB4-4D54-A50E-FCF11AB113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1897B8-FE46-4EFA-9616-9448AE8642AD}"/>
              </a:ext>
            </a:extLst>
          </p:cNvPr>
          <p:cNvSpPr/>
          <p:nvPr userDrawn="1"/>
        </p:nvSpPr>
        <p:spPr>
          <a:xfrm>
            <a:off x="5925671" y="0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3671016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14pt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50:50 Text / Headset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1730808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Mal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E12BB9A-C589-4267-8D5B-A45F225FAC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269" t="781" r="27036" b="6801"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D11875-62D4-46B3-8FBE-3ABC00FC28C4}"/>
              </a:ext>
            </a:extLst>
          </p:cNvPr>
          <p:cNvSpPr/>
          <p:nvPr userDrawn="1"/>
        </p:nvSpPr>
        <p:spPr>
          <a:xfrm>
            <a:off x="5925671" y="0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3671016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50:50 Text / Male Laptop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544219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Femal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335D6EE-31A1-46B5-A6C4-F54063BF6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36" r="13018"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8200374-2A89-4041-8626-FF204DA2DCB3}"/>
              </a:ext>
            </a:extLst>
          </p:cNvPr>
          <p:cNvSpPr/>
          <p:nvPr userDrawn="1"/>
        </p:nvSpPr>
        <p:spPr>
          <a:xfrm>
            <a:off x="5925671" y="0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3671016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Header copy 18pt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50:50 Text / Female Laptop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321765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Typ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3329CA4-2C3F-461E-9BFE-4762532DE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B6BEE94-3380-4CCE-9388-572335FE3063}"/>
              </a:ext>
            </a:extLst>
          </p:cNvPr>
          <p:cNvSpPr/>
          <p:nvPr userDrawn="1"/>
        </p:nvSpPr>
        <p:spPr>
          <a:xfrm>
            <a:off x="5925671" y="6386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50:50 Text / Typing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FD0F255B-203F-4896-ADCF-CE26AC9BDD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4360834"/>
            <a:ext cx="4788000" cy="186143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24pt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29452987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15F6CA-48C8-4DF0-95E6-AC5080E56F0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0" y="0"/>
            <a:ext cx="6096000" cy="6225140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9086FEE-E1B7-436D-822A-846D2575F24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0" y="0"/>
            <a:ext cx="6096000" cy="62251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226431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FF25A2D-6E41-4121-AD97-26FBC0FC3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 one body copy 14pt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2x Text Only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4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8790114-CC9C-41DA-9B13-2961535337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6264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76E854A-B670-4B90-AFD2-C6195331A4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36264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 Two 18pt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E4C0F7-4153-4059-A10E-8D27ED2A16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536267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948330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8585F54-EF64-471F-BB09-1D1CDA8547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3x Text Only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3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DB27009-A329-4706-90B7-A45430DFB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6506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53E0B7E-817C-4838-819B-9E10B384E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06506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D50963-41D9-48CD-9582-29DA473921C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06508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26F1D3B6-A32E-4EEE-AF72-A555A0158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3768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A56632E8-87A3-4DC2-A901-5AD8C4F37B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3768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D4B9B3-A9C3-4D85-A5D9-415440C3820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643770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641672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274E0C5-0D44-4AAF-990B-DD5026CC03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4x Text Only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056293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04067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2x Text Only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4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8790114-CC9C-41DA-9B13-2961535337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6264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76E854A-B670-4B90-AFD2-C6195331A4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36264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E4C0F7-4153-4059-A10E-8D27ED2A16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536267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3846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Title Only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8" name="Picture 7" descr="Text, background pattern&#10;&#10;Description automatically generated">
            <a:extLst>
              <a:ext uri="{FF2B5EF4-FFF2-40B4-BE49-F238E27FC236}">
                <a16:creationId xmlns:a16="http://schemas.microsoft.com/office/drawing/2014/main" id="{D579CAE5-8517-4B56-88C2-C9E5CB2AA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30000"/>
          </a:blip>
          <a:srcRect t="37922"/>
          <a:stretch/>
        </p:blipFill>
        <p:spPr>
          <a:xfrm>
            <a:off x="0" y="1181100"/>
            <a:ext cx="12192000" cy="49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3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3x Text Only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3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DB27009-A329-4706-90B7-A45430DFB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6506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53E0B7E-817C-4838-819B-9E10B384E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06506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D50963-41D9-48CD-9582-29DA473921C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06508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26F1D3B6-A32E-4EEE-AF72-A555A0158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3768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A56632E8-87A3-4DC2-A901-5AD8C4F37B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3768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D4B9B3-A9C3-4D85-A5D9-415440C3820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643770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9597699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4x Text Only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056293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990796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2x Text Only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4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8790114-CC9C-41DA-9B13-2961535337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6264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76E854A-B670-4B90-AFD2-C6195331A4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36264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E4C0F7-4153-4059-A10E-8D27ED2A16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536267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9791534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3x Text Only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3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DB27009-A329-4706-90B7-A45430DFB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6506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53E0B7E-817C-4838-819B-9E10B384E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06506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D50963-41D9-48CD-9582-29DA473921C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06508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26F1D3B6-A32E-4EEE-AF72-A555A0158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3768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A56632E8-87A3-4DC2-A901-5AD8C4F37B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3768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D4B9B3-A9C3-4D85-A5D9-415440C3820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643770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4543351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4x Text Only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056293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516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7999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524480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opics / Details  with Imag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1928AF-E336-4AA0-8351-4D5AFD9B2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6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2x Topics / Details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E4723D-B372-4AFC-BA54-B12A5D2D7E4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9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41941653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opics / Details with Imag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3D8175F-C01E-45B7-B070-D9C246512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595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3x Topics / Details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95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206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2F4859-2777-4D68-BAC1-E6523DDE20B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817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36424CB-DB37-4215-94BE-3CEA2FDC43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206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817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092802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opics / Details with Imag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A3781919-D57F-41CE-A0D8-334BB3C285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4x Topics / Details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1726921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3572615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FB2E65-1294-4C65-B1D0-FE121B9F434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12718C-7A5C-479D-9218-16725912475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2219F84-28D2-4FEB-8568-AD02BB20AB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1746334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6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1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6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563127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opics / Details  with Im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6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2x Topics / Details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E4723D-B372-4AFC-BA54-B12A5D2D7E4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9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18616021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opics / Details with Im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595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3x Topics / Details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95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206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2F4859-2777-4D68-BAC1-E6523DDE20B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817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36424CB-DB37-4215-94BE-3CEA2FDC43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206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817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4146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Title Only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7000906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opics / Details with Im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4x Topics / Details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1726921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3572615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FB2E65-1294-4C65-B1D0-FE121B9F434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12718C-7A5C-479D-9218-16725912475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2219F84-28D2-4FEB-8568-AD02BB20AB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1746334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6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1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6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355476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opics / Details with Im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4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2x Topics / Details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4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4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4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E4723D-B372-4AFC-BA54-B12A5D2D7E4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4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4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4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4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21873749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opics / Details with Im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595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3x Topics / Details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95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206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2F4859-2777-4D68-BAC1-E6523DDE20B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817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36424CB-DB37-4215-94BE-3CEA2FDC43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206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817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641672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opics / Details with Im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4x Topics / Details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1726921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3572615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FB2E65-1294-4C65-B1D0-FE121B9F434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12718C-7A5C-479D-9218-16725912475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2219F84-28D2-4FEB-8568-AD02BB20AB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1746334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6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1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6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04741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Only – Single Column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Header copy 24pt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7AE2935-2883-487F-ADD3-C37C565CA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969D02-1E05-4E2D-A060-18FD6A3E6FA7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5B85F7-CC00-4142-A5CC-7AAE7A81A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797BBB-0CC1-467C-B6C9-D9D0B4E3F32B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0D667A7D-CF7B-4F83-B00C-6E83AD3877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08FE282-BE2A-4A92-A886-73F87DFA1B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E677B31-B22C-4271-A0D8-F5CE8F59E458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160259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Only – Single Column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7AE2935-2883-487F-ADD3-C37C565CA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457E9F-C33A-4397-99C2-3696245963B7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B369CF-5162-46E5-913F-B2B3B0471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F025C9-ED3E-4F9A-8427-305D236CCE30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001DEA59-3826-455B-ACF4-DF4EF1A15C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52C2E7F-400D-4440-8160-97AD0304B4D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6608FB3-6B51-4681-B99B-642394548136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50993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Only – Single Column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8FBE282-C876-420B-971C-E5E6DC0DB0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45E511-A118-4C67-8FDF-9F6B494D7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140B4C-0C73-4C04-8CF6-FBB63546DD6A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C5D2F2-088D-4E2C-BC55-9AF634419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44D2FC-8024-4B1A-98F4-71143CEB6FCB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5D004BCB-BF65-41A3-B27B-FBC701450A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2A791C5-0B35-42D1-8ED0-FA20A1F402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3D9F8F4-A42A-4CD8-84D3-FD282FC46538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592941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Only – Two Columns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7FD758-2F7F-413B-9AE9-026454574F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2561509"/>
          </a:xfrm>
        </p:spPr>
        <p:txBody>
          <a:bodyPr wrap="square" lIns="36000" tIns="36000" rIns="36000" bIns="36000" numCol="2" spcCol="360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CB37FE-ACB4-407B-ACFD-5321E12B354F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0B718CE-BA55-4C5F-8F77-8A69EB69D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0E83D4-F029-4D3C-A5AF-5AF32B56C915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55CFC89-D8AD-47F4-9899-F174DAAD05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15A0AB7-8578-42C1-9A84-15539DCB17C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1DC866B-8805-41B8-85AC-4F2F50280808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285525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Only – Two Columns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0D6BC71-5FFF-4586-93D4-B8A3D4680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7A34237C-6590-4B12-B174-D20BE4CA16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2561509"/>
          </a:xfrm>
        </p:spPr>
        <p:txBody>
          <a:bodyPr wrap="square" lIns="36000" tIns="36000" rIns="36000" bIns="36000" numCol="2" spcCol="360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123E64-D724-42D6-963B-9E1B2E37FF01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AEE280-9588-4B04-BE04-DF676A8BF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25897A-6F32-47EB-BFDA-893C7F93FED2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5681DB2B-68CD-4888-B408-BC96C1BF6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F7E0D07-D3F4-4B0F-8CFF-EA885F64726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1B1C47-6124-4B5F-80DF-172E6CA3BD06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593000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618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Only – Two Columns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8FBE282-C876-420B-971C-E5E6DC0DB0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2160397"/>
            <a:ext cx="1108053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Header copy 24pt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45E511-A118-4C67-8FDF-9F6B494D77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3229691"/>
            <a:ext cx="11080530" cy="2561509"/>
          </a:xfrm>
        </p:spPr>
        <p:txBody>
          <a:bodyPr wrap="square" lIns="36000" tIns="36000" rIns="36000" bIns="36000" numCol="2" spcCol="360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F3217C-3F3F-45CE-9F5B-9AF29971E0AC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517DD7-7E21-4F3C-AAE5-52045B91A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034B06-ADCF-40CA-9C3E-F684051CCF21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82B8657-920F-4E8B-A2EA-5442481C08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3D06EF1-EE19-4149-9576-51F458C72FC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4D02581-A93D-4FC9-BB15-67CA32F7325C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45038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Glob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, monitor, light, dark&#10;&#10;Description automatically generated">
            <a:extLst>
              <a:ext uri="{FF2B5EF4-FFF2-40B4-BE49-F238E27FC236}">
                <a16:creationId xmlns:a16="http://schemas.microsoft.com/office/drawing/2014/main" id="{C5E318A0-6932-4280-AA89-9A2428C6B0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</a:blip>
          <a:srcRect l="705" t="17568" r="24062" b="2329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3007B4-0C33-4097-B232-A22B99B8D59B}"/>
              </a:ext>
            </a:extLst>
          </p:cNvPr>
          <p:cNvSpPr txBox="1"/>
          <p:nvPr userDrawn="1"/>
        </p:nvSpPr>
        <p:spPr>
          <a:xfrm>
            <a:off x="9582760" y="6416710"/>
            <a:ext cx="2456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prstClr val="white"/>
                </a:solidFill>
                <a:cs typeface="Arial" panose="020B0604020202020204" pitchFamily="34" charset="0"/>
              </a:rPr>
              <a:t>©2021 Cognizant.</a:t>
            </a:r>
            <a:endParaRPr lang="en-US" sz="1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D206FE3E-E351-4693-8E76-7EDCCC6579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204" y="1417320"/>
            <a:ext cx="7272000" cy="3467273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4800"/>
              </a:spcAft>
              <a:buNone/>
              <a:defRPr sz="240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00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E45249-1FFB-4BF6-9809-1CFEFC1C750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08300" y="4435138"/>
            <a:ext cx="1080000" cy="0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A2AB1A-790C-442E-A86F-64F0C875F4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204" y="4590898"/>
            <a:ext cx="7272000" cy="1462088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</a:defRPr>
            </a:lvl1pPr>
            <a:lvl2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2pPr>
            <a:lvl3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3pPr>
            <a:lvl4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4pPr>
            <a:lvl5pPr>
              <a:buNone/>
              <a:defRPr sz="3600" b="1">
                <a:solidFill>
                  <a:schemeClr val="bg1"/>
                </a:solidFill>
              </a:defRPr>
            </a:lvl5pPr>
            <a:lvl6pPr>
              <a:buNone/>
              <a:defRPr sz="3600" b="1">
                <a:solidFill>
                  <a:schemeClr val="bg1"/>
                </a:solidFill>
              </a:defRPr>
            </a:lvl6pPr>
          </a:lstStyle>
          <a:p>
            <a:pPr lvl="0"/>
            <a:r>
              <a:rPr lang="en-US" dirty="0"/>
              <a:t>Divider / Section Break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72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49A12DE-79B9-4140-8DCE-E572C9791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999" b="2"/>
          <a:stretch/>
        </p:blipFill>
        <p:spPr>
          <a:xfrm>
            <a:off x="6095992" y="-1"/>
            <a:ext cx="6096008" cy="6857999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3201" y="2160398"/>
            <a:ext cx="48816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79388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 marL="357188" indent="-179388"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2pPr>
            <a:lvl3pPr marL="536575" indent="-179388"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50:50 Text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A97573-452E-4324-95E1-9839E2D46DC2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4BD561-7409-426D-BE46-17E59A841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6F2DC7-F742-4664-8F69-547E8D37F4AE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EDC64D5-025D-46E1-A962-5F289E5442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737397A-DD81-4D77-8253-60F73A70B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C59BC30-459A-43E7-B582-299F8AE6FCAF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023121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A6CCA9E-512C-4AF4-B0B0-C427841ADA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6095992" y="0"/>
            <a:ext cx="6096008" cy="6857999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3201" y="2160398"/>
            <a:ext cx="48816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 marL="357188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2pPr>
            <a:lvl3pPr marL="536575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3pPr>
            <a:lvl4pPr marL="714375" indent="-179388"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50:50 Text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5AD3F4-1C83-4EDB-BDB5-FC4EEC49A94B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ED9286-6436-4E9D-9F26-BD2CD170C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27E254-5B45-487A-9CEE-E30F221A26AF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6A50B8FF-ADB4-4EE1-A663-AB4BEADA16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158D3E8-5D5B-4423-A8EA-0C02B80F05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1DF99A-C79D-4CDB-A20D-C2BF9A22CDF6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106109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3E25E24-1D6E-4E13-A9DE-215798B1743F}"/>
              </a:ext>
            </a:extLst>
          </p:cNvPr>
          <p:cNvSpPr/>
          <p:nvPr userDrawn="1"/>
        </p:nvSpPr>
        <p:spPr>
          <a:xfrm>
            <a:off x="6095992" y="0"/>
            <a:ext cx="6096008" cy="6225140"/>
          </a:xfrm>
          <a:prstGeom prst="rect">
            <a:avLst/>
          </a:prstGeom>
          <a:solidFill>
            <a:srgbClr val="ADD2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3201" y="2160398"/>
            <a:ext cx="48816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79388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600" b="0">
                <a:solidFill>
                  <a:schemeClr val="accent6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1pPr>
            <a:lvl2pPr marL="357188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2pPr>
            <a:lvl3pPr marL="536575" indent="-179388"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3pPr>
            <a:lvl4pPr marL="714375" indent="-179388"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6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Body copy 16pt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50:50 Text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4D2565-4807-4432-B7D2-3B0190D82ECD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3A9C06-160C-4384-B9DC-32F4D687D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7E2EEE-9A48-4A12-842E-3AA614F25E79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AABAEB3-176E-45A3-8BEB-7226E71953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B963A5-7A21-4686-AF40-303FFF4B39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32F3CD6-D653-4FD3-B011-35F35A3930F6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309403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E7E5757-A7B1-460B-832A-36BC0B8912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5198ABD-0EA7-4C8F-818E-7B812665AA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65978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15F6CA-48C8-4DF0-95E6-AC5080E56F0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0" y="0"/>
            <a:ext cx="6096000" cy="6225140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A3A82ACF-F6AE-4D5C-9FAC-2BE760B521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50:50 Text / Custom Image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206B8F9-9A1B-49C1-BAF8-3C7C8B76EBC3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6E6019-C836-4E17-B827-331722448598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1885E3-62E2-41E1-B064-88285BBE6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21F381-05A8-481F-B912-1C70F572E6E5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702271C5-12F7-4381-A03B-3B3CA78F77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3FE9D9F-504D-41F5-8502-51DF2191FE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11BF5C-4004-47A7-8963-64DD5C8D3B4A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808007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, monitor, light, dark&#10;&#10;Description automatically generated">
            <a:extLst>
              <a:ext uri="{FF2B5EF4-FFF2-40B4-BE49-F238E27FC236}">
                <a16:creationId xmlns:a16="http://schemas.microsoft.com/office/drawing/2014/main" id="{CBA68352-8C34-444A-AC17-869ECB8F45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863" r="33844" b="51650"/>
          <a:stretch/>
        </p:blipFill>
        <p:spPr>
          <a:xfrm>
            <a:off x="5925670" y="0"/>
            <a:ext cx="6266329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2160398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50:50 Text / Globe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05A3D4-3C6F-4F0E-B5D7-18C8FE689A03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D3895D-ADE9-45C8-A614-7C963EA63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85FB48-7265-41AA-A2B4-0A78F9044735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183B5413-BAC4-4FCE-A98A-2BA7B4AC3A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C70084-9E2E-4E76-8D0E-A9BEC4DC015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EA3F146-B132-4A0A-8C23-EDA2EE2ED65C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94071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Head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person, indoor, computer, computer&#10;&#10;Description automatically generated">
            <a:extLst>
              <a:ext uri="{FF2B5EF4-FFF2-40B4-BE49-F238E27FC236}">
                <a16:creationId xmlns:a16="http://schemas.microsoft.com/office/drawing/2014/main" id="{25C2EC95-7CB4-4D54-A50E-FCF11AB113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1897B8-FE46-4EFA-9616-9448AE8642AD}"/>
              </a:ext>
            </a:extLst>
          </p:cNvPr>
          <p:cNvSpPr/>
          <p:nvPr userDrawn="1"/>
        </p:nvSpPr>
        <p:spPr>
          <a:xfrm>
            <a:off x="5925671" y="0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3671016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50:50 Text / Headset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602B0C-B186-4517-8306-DF04FFF3A876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9E1430E-18BA-4450-AD65-E19722E9D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7D669A-F03A-4D30-A7B2-7230EE2DAADA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2CEFC13C-0A0B-4D66-A1A9-51F9D0C1EA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4C18DDA-505E-4C9D-8DA6-4850CEB85D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425031-4936-4495-9880-968D4D1C0F2D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135946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Mal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E12BB9A-C589-4267-8D5B-A45F225FAC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269" t="781" r="27036" b="6801"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D11875-62D4-46B3-8FBE-3ABC00FC28C4}"/>
              </a:ext>
            </a:extLst>
          </p:cNvPr>
          <p:cNvSpPr/>
          <p:nvPr userDrawn="1"/>
        </p:nvSpPr>
        <p:spPr>
          <a:xfrm>
            <a:off x="5925671" y="0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3671016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50:50 Text / Male Laptop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80EF9A-D478-473F-B881-B40E5B235038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2EEBF9-4907-4C1C-A067-A12927FC8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B7D91D-82C1-424F-A1E9-9BB61C6C94A0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7006B499-2B6A-41CD-8980-FAA7DCDDF2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A0C47C9-BFED-4F30-A51C-C02321606F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02F724A-39FA-4FBF-81B7-866465AFF76F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4645178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Femal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335D6EE-31A1-46B5-A6C4-F54063BF6F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36" r="13018"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8200374-2A89-4041-8626-FF204DA2DCB3}"/>
              </a:ext>
            </a:extLst>
          </p:cNvPr>
          <p:cNvSpPr/>
          <p:nvPr userDrawn="1"/>
        </p:nvSpPr>
        <p:spPr>
          <a:xfrm>
            <a:off x="5925671" y="0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3671016"/>
            <a:ext cx="4788000" cy="1908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50:50 Text / Female Laptop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9F5EDA-6329-4E35-A248-788F9C52245E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9442B0C-23AA-4CD4-A7B8-B6E12D5CF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7A08E3-F006-4867-8590-D3190052642E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89A7E13C-A0BA-46D2-9968-C802BFF798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B052D16-077C-40DB-9A71-D30F8E93F24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D872E8-831E-4B61-B6D1-9DEBA755F3F8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122913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/ Typ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3329CA4-2C3F-461E-9BFE-4762532DE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1187" y="-2"/>
            <a:ext cx="6266329" cy="624275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B6BEE94-3380-4CCE-9388-572335FE3063}"/>
              </a:ext>
            </a:extLst>
          </p:cNvPr>
          <p:cNvSpPr/>
          <p:nvPr userDrawn="1"/>
        </p:nvSpPr>
        <p:spPr>
          <a:xfrm>
            <a:off x="5925671" y="6386"/>
            <a:ext cx="6266329" cy="6244152"/>
          </a:xfrm>
          <a:prstGeom prst="rect">
            <a:avLst/>
          </a:prstGeom>
          <a:gradFill>
            <a:gsLst>
              <a:gs pos="74000">
                <a:srgbClr val="000063">
                  <a:alpha val="96000"/>
                </a:srgbClr>
              </a:gs>
              <a:gs pos="25000">
                <a:srgbClr val="2C67FF">
                  <a:alpha val="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1C81D4A-CB38-4A59-BC5E-194E6A7B8F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671016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18pt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77959-2E32-47D4-A0B7-143342B56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50:50 Text / Typing Image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77E0E-3BF3-4AB2-A1CB-5FBA3B0B1889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FD0F255B-203F-4896-ADCF-CE26AC9BDD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834" y="4360834"/>
            <a:ext cx="4788000" cy="186143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Body copy 24pt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1347C4-2E28-408D-8821-3D33A30D5FEE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220ADA-6BBF-4489-8AEA-66823665E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587A23-D14A-44C1-A0D6-964E9D9CBAA5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705BA48-3AFC-4406-9982-5F1E861551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7F727D-B02D-4406-B711-D9781A247B5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C83B393-9FF1-430E-98AC-91EF8EE5E914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28347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15F6CA-48C8-4DF0-95E6-AC5080E56F0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0" y="0"/>
            <a:ext cx="6096000" cy="6225140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9086FEE-E1B7-436D-822A-846D2575F24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0" y="0"/>
            <a:ext cx="6096000" cy="62251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207CDD-EA81-407D-884A-72DFFBE25605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5CFA2F-31BC-460B-B21B-37F5082CB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E27C2C-8892-4FA5-B61C-9AAEEA5AD147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34A55A5-433F-4AD4-B742-54DBFFCF1E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19DD79-052D-4CBC-80EB-E5811FE6AF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5B4A99-A3D1-4EAD-ACAD-08907DA1897E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40283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Wa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8B10F2D-1FD8-4E12-96FD-BFE428321B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8" r="20298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solidFill>
            <a:srgbClr val="0A0C40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3007B4-0C33-4097-B232-A22B99B8D59B}"/>
              </a:ext>
            </a:extLst>
          </p:cNvPr>
          <p:cNvSpPr txBox="1"/>
          <p:nvPr userDrawn="1"/>
        </p:nvSpPr>
        <p:spPr>
          <a:xfrm>
            <a:off x="9582760" y="6416710"/>
            <a:ext cx="2456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prstClr val="white"/>
                </a:solidFill>
                <a:cs typeface="Arial" panose="020B0604020202020204" pitchFamily="34" charset="0"/>
              </a:rPr>
              <a:t>©2021 Cognizant.</a:t>
            </a:r>
            <a:endParaRPr lang="en-US" sz="10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7AB499-F20C-42C9-9A6B-B0E6DE41751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08300" y="4435138"/>
            <a:ext cx="1080000" cy="0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D01BDE2-1B53-4088-8EF2-C2CC023B2A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204" y="1417320"/>
            <a:ext cx="7272000" cy="3467273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4800"/>
              </a:spcAft>
              <a:buNone/>
              <a:defRPr sz="240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00</a:t>
            </a:r>
            <a:endParaRPr lang="en-GB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05D91B7-62C3-42C7-B224-C36E92DD63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204" y="4590898"/>
            <a:ext cx="7272000" cy="1462088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</a:defRPr>
            </a:lvl1pPr>
            <a:lvl2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2pPr>
            <a:lvl3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3pPr>
            <a:lvl4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4pPr>
            <a:lvl5pPr>
              <a:buNone/>
              <a:defRPr sz="3600" b="1">
                <a:solidFill>
                  <a:schemeClr val="bg1"/>
                </a:solidFill>
              </a:defRPr>
            </a:lvl5pPr>
            <a:lvl6pPr>
              <a:buNone/>
              <a:defRPr sz="3600" b="1">
                <a:solidFill>
                  <a:schemeClr val="bg1"/>
                </a:solidFill>
              </a:defRPr>
            </a:lvl6pPr>
          </a:lstStyle>
          <a:p>
            <a:pPr lvl="0"/>
            <a:r>
              <a:rPr lang="en-US" dirty="0"/>
              <a:t>Divider / Section Break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98365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FF25A2D-6E41-4121-AD97-26FBC0FC3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2x Text Only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4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8790114-CC9C-41DA-9B13-2961535337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6264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76E854A-B670-4B90-AFD2-C6195331A4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36264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E4C0F7-4153-4059-A10E-8D27ED2A16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536267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6A9E43-7619-4AD1-858A-4664C3DF683D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02DBEC-37F3-46EE-88F5-8A84C3A82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CCE7B3-1DE3-4C9A-9EA0-0555CA19A233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1C1AB44-2852-4C80-8CF3-239169F6EB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834E92-6802-402B-8E46-9A0A46B9E9A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8C0AE3B-7441-4375-8EAF-5FF9B10E60A2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96709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8585F54-EF64-471F-BB09-1D1CDA8547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3x Text Only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3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DB27009-A329-4706-90B7-A45430DFB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6506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53E0B7E-817C-4838-819B-9E10B384E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06506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D50963-41D9-48CD-9582-29DA473921C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06508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26F1D3B6-A32E-4EEE-AF72-A555A0158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3768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A56632E8-87A3-4DC2-A901-5AD8C4F37B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3768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D4B9B3-A9C3-4D85-A5D9-415440C3820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643770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207038-FE0D-4E6D-950F-85807745123C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F754BD-B685-46A3-86B0-6792D24F9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31308B-C3D1-4A22-8E03-0D4A1DF07610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3CAED66F-13E5-4275-BF4D-920007C1D1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97AD01E-4276-45DF-AE4F-792664B6C3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4E04CC-8BCD-4074-878B-1941BDA43700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531329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274E0C5-0D44-4AAF-990B-DD5026CC03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4x Text Only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056293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75A773-C74F-4B6B-803D-F0B65F89A023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D7A458-C8D3-4074-81C0-E29779F3C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BA8637-53A4-491A-8DCC-1DC97EA5700F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E072DB9D-8B6D-4BE0-9297-F70574A7D9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71F6FE8-7002-4846-8FE7-4614866028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027C204-5781-4637-9311-0D16BBE34AA9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171666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2x Text Only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4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8790114-CC9C-41DA-9B13-2961535337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6264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76E854A-B670-4B90-AFD2-C6195331A4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36264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E4C0F7-4153-4059-A10E-8D27ED2A16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536267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7AD6-8A73-4493-8124-64764A4D7DFB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54E6BB-2B9E-4EC2-8573-85CFE15AA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ED06A4-5650-4B30-A608-444382264AF0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ED2FEB3-5D76-4624-8327-7D7F6DDD79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48A1972-6368-44D2-8198-9BA6AB1E9AA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14B8A12-4C49-4420-AC9A-2D8ED4B35CDE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0817354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3x Text Only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3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DB27009-A329-4706-90B7-A45430DFB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6506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53E0B7E-817C-4838-819B-9E10B384E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06506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D50963-41D9-48CD-9582-29DA473921C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06508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26F1D3B6-A32E-4EEE-AF72-A555A0158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3768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A56632E8-87A3-4DC2-A901-5AD8C4F37B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3768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D4B9B3-A9C3-4D85-A5D9-415440C3820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643770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83FB19-7BC4-4E98-87F2-E0F075EA02F0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C3B6A2-CD2E-4CD0-BCCE-53571F249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AC46E3-5C74-40E1-B32B-2C128B6CB285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3EABCBF7-DF94-43A2-903F-570B80F3A8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C9C4724-3E6C-4E84-B076-C5F197314E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5A5061A-C967-4738-AE36-29C8D5764329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407671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4x Text Only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056293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06A5AE-1F03-46B3-B4D8-D81BC2DB78FC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D5B0174-F192-4C14-856D-6116DD8C2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F3D597-68FC-42D0-A748-55047E8C93A3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91E18FE9-5A3A-4C42-9DF2-AF1D4DE885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A56AF17-CA08-4C6D-87F8-020B6D1BB3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27897C-9042-4406-946E-8645D1E068A1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653578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2x Text Only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4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8790114-CC9C-41DA-9B13-2961535337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6264" y="3225937"/>
            <a:ext cx="4474702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76E854A-B670-4B90-AFD2-C6195331A4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36264" y="2389625"/>
            <a:ext cx="4474702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E4C0F7-4153-4059-A10E-8D27ED2A16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536267" y="2909687"/>
            <a:ext cx="447469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8B059E-1929-4909-992E-06F119C2E14A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BBFB7B-892D-413E-ACB7-DE2435CAB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F3CCD4-3D92-4D19-86D5-834DD755777F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45A7B000-A600-46C5-B446-FBA8CCCF9E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FDEF162-2399-4D73-8E25-75843142D1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420A597-7C07-46DB-8C78-15E1993BCE3D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384683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3x Text Only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3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DB27009-A329-4706-90B7-A45430DFB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6506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53E0B7E-817C-4838-819B-9E10B384E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06506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D50963-41D9-48CD-9582-29DA473921C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106508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26F1D3B6-A32E-4EEE-AF72-A555A01581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3768" y="3225937"/>
            <a:ext cx="290446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A56632E8-87A3-4DC2-A901-5AD8C4F37B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3768" y="2389625"/>
            <a:ext cx="2904461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D4B9B3-A9C3-4D85-A5D9-415440C3820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643770" y="2909687"/>
            <a:ext cx="290445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05C4D4-B264-4A5E-A6E9-E78A2BDD6105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B2A4A7-92EC-49AD-A22F-8981638AD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C5E882-CA31-43D0-8D1E-56EFF4D83620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7AE48927-3EDE-4143-AD9F-EC1CC7E020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72440EB-496F-413C-B966-47647752B26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A50FA99-448F-489F-A537-B3FC7FCE3185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304176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4x Text Only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89625"/>
            <a:ext cx="2056293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2909687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516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7999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89625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3225937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A587AB-8574-4163-9078-C1A0E34A2917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CB7676-E718-4B95-B44A-C78A06EF6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E3CD4B-4EFE-407F-A092-457D20788EF1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A752DB54-C5EF-4603-8864-69ECC3A7D0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D0CAEA9-D9B6-41B1-AEEC-6410C28A43B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1ED4E49-CA54-4160-9696-262761164301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684615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opics / Details  with Imag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1928AF-E336-4AA0-8351-4D5AFD9B2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6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2x Topics / Details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E4723D-B372-4AFC-BA54-B12A5D2D7E4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9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4EA984-48CC-467B-B1B2-D16B42EE66C9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5BD6B3-F92B-4B10-A97F-E75437A60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B2CD27-CB4B-45DC-9E1E-4D29125750BA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6CE0EF4D-7DE9-43B9-B58F-F9D936169D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6203B9C-BE8B-4C94-8EBC-9C8E76DE33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27475B8-7C6D-4B0A-BD21-85E3A825C76B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0338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7AB499-F20C-42C9-9A6B-B0E6DE41751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908300" y="4435138"/>
            <a:ext cx="1080000" cy="0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D01BDE2-1B53-4088-8EF2-C2CC023B2A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204" y="1417320"/>
            <a:ext cx="7272000" cy="3467273"/>
          </a:xfrm>
        </p:spPr>
        <p:txBody>
          <a:bodyPr wrap="square" lIns="36000" tIns="36000" rIns="36000" bIns="36000" anchor="b" anchorCtr="0">
            <a:noAutofit/>
          </a:bodyPr>
          <a:lstStyle>
            <a:lvl1pPr marL="0" indent="0">
              <a:lnSpc>
                <a:spcPct val="100000"/>
              </a:lnSpc>
              <a:spcAft>
                <a:spcPts val="4800"/>
              </a:spcAft>
              <a:buNone/>
              <a:defRPr sz="240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05D91B7-62C3-42C7-B224-C36E92DD63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204" y="4590898"/>
            <a:ext cx="7272000" cy="1462088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</a:defRPr>
            </a:lvl1pPr>
            <a:lvl2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2pPr>
            <a:lvl3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3pPr>
            <a:lvl4pPr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4pPr>
            <a:lvl5pPr>
              <a:buNone/>
              <a:defRPr sz="3600" b="1">
                <a:solidFill>
                  <a:schemeClr val="bg1"/>
                </a:solidFill>
              </a:defRPr>
            </a:lvl5pPr>
            <a:lvl6pPr>
              <a:buNone/>
              <a:defRPr sz="3600" b="1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Divider / Section Break</a:t>
            </a:r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6F4EBC-4A67-4E71-A886-912AB2BB753D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D4EA86-1255-469A-8059-258CBF10F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54563B-2F2C-4296-A68C-5ACAB438972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3053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opics / Details with Imag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3D8175F-C01E-45B7-B070-D9C246512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595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3x Topics / Details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95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206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2F4859-2777-4D68-BAC1-E6523DDE20B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817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36424CB-DB37-4215-94BE-3CEA2FDC43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206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817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49EA6F-86D5-4D50-8BDC-167A08522F06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CACCC2F-0389-48E8-807D-30D616784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515386-6804-4412-A211-A234EB4A0368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2B9B7C8F-5BA7-46F7-88B9-0C5802B3B0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C355B4D-7E87-4551-83F8-5E0D1478B5F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5B8EA2-8314-41E1-BB2C-6BD656944BDE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4090040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opics / Details with Imag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A3781919-D57F-41CE-A0D8-334BB3C285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4x Topics / Details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1726921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3572615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FB2E65-1294-4C65-B1D0-FE121B9F434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12718C-7A5C-479D-9218-16725912475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2219F84-28D2-4FEB-8568-AD02BB20AB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1746334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6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1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6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45631E-7259-4EC9-B8C6-17A55971B026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D3B14D8-9DDF-48F0-A1BE-9D80B28FA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51A6861-CC31-4B99-8144-19E727037659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7373430-F3FB-4967-9A8D-CD2C9BE41D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2D31B50-E8DE-4DBB-BBBC-15E1B6E977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65AB09-C100-46D9-8A0C-5A9671DCC733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792767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opics / Details  with Im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6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2x Topics / Details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E4723D-B372-4AFC-BA54-B12A5D2D7E4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6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9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E4F207-4CAC-4F71-8C55-D6FBAB2A20F9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C07ED7-C572-4D0F-A754-92FEECA2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73BC1C-1922-4F8D-9583-9C7349E70CAE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E9F60FAD-6BAB-482C-A162-75BF6C4910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DAA6848-EE05-4361-8C4A-02BFC59B4E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8A99AE4-2833-43F5-A03F-B61F27E41C9B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243780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opics / Details with Im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595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3x Topics / Details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95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206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2F4859-2777-4D68-BAC1-E6523DDE20B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817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36424CB-DB37-4215-94BE-3CEA2FDC43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206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817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5F3372-710F-4BD9-8022-6985CEB622FA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A981E8-5404-482C-9713-E22B0DD31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377170-6255-4508-BD8C-519AF9FE45BA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E828F0A5-0EC8-4E5A-948F-8286A1E107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CE5FAD5-353A-44F2-9F00-DADD31D22C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C559DFC-0FC1-45AC-AC20-1CC5293F8557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879004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opics / Details with Im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4x Topics / Details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1726921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3572615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FB2E65-1294-4C65-B1D0-FE121B9F434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12718C-7A5C-479D-9218-16725912475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2219F84-28D2-4FEB-8568-AD02BB20AB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1746334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6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1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6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ECE9548-7F2A-4FA6-8B97-C7C814A5A997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BDB2C3-072F-4B44-8D6F-929515653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3AD8E9-8F66-4966-B289-570AC23DDDC4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042481BA-99D9-4208-A183-1517676E44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6568354-4254-448B-B12C-B0496596FAC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BC988AE-A19C-429E-AA3A-4CB177B15023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456604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opics / Details with Im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4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2x Topics / Details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4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4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4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E4723D-B372-4AFC-BA54-B12A5D2D7E4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4" y="1371192"/>
            <a:ext cx="3093927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4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4" y="1480179"/>
            <a:ext cx="3093926" cy="252737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4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A1837A4-CF17-46A4-9674-F9A2C943B742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94FC23-AF75-4027-A888-9D3090D27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A53AB1-316C-4B0A-B648-41BCD267C137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8EAA1485-551B-46AA-8065-755DBEBA92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A9BFD1B-0EAB-45D1-BD4F-2D3617FC951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FC645F0-4B7D-443B-9267-6A95D5CB2782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9359424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opics / Details with Im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595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3x Topics / Details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95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595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206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2F4859-2777-4D68-BAC1-E6523DDE20B5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206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8170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36424CB-DB37-4215-94BE-3CEA2FDC43C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1599381"/>
            <a:ext cx="2534209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8170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206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8170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C9822A-B8E8-4DDC-9987-BDF9E6E35F88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D90546-CA2A-40FE-8812-1EB852265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766E13-5761-47CF-93C8-BB2291013512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78A9FF1A-93F8-4E6E-81BE-3B2BB095A6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C049DE-A042-4427-BE43-40D692BBAE9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3AC1865-011A-485C-B39B-E4283165516E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20532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opics / Details with Im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4x Topics / Details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87278D-91FA-4F16-9602-3802B1F4B8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1726921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1" y="3572615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FB2E65-1294-4C65-B1D0-FE121B9F434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12718C-7A5C-479D-9218-16725912475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1737312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83006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2219F84-28D2-4FEB-8568-AD02BB20AB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1746334"/>
            <a:ext cx="2056293" cy="0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18pt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6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18pt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18pt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1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807529"/>
            <a:ext cx="2056293" cy="1709782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6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A2C436-9728-43D4-986C-A4D68B1FB3B9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30056"/>
            <a:chExt cx="12192000" cy="62794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89026B-2492-45E5-A19A-E70115E88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00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26888FB-1B7E-4164-8097-701D508886AD}"/>
                </a:ext>
              </a:extLst>
            </p:cNvPr>
            <p:cNvSpPr txBox="1"/>
            <p:nvPr/>
          </p:nvSpPr>
          <p:spPr>
            <a:xfrm>
              <a:off x="9582742" y="64184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BFD549E4-B8B1-42C0-85F9-7227B5F415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6718" y="6357592"/>
              <a:ext cx="1597378" cy="38557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252B835-28C8-4BF3-AAE7-F3D12E8B693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5985" t="33247" r="66065" b="32550"/>
            <a:stretch/>
          </p:blipFill>
          <p:spPr>
            <a:xfrm>
              <a:off x="315420" y="6357592"/>
              <a:ext cx="359730" cy="385574"/>
            </a:xfrm>
            <a:prstGeom prst="rect">
              <a:avLst/>
            </a:prstGeom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A6858FF-EBE6-4ECE-9AC5-4395E4CD433A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812490" y="6386733"/>
              <a:ext cx="0" cy="290647"/>
            </a:xfrm>
            <a:prstGeom prst="line">
              <a:avLst/>
            </a:prstGeom>
            <a:noFill/>
            <a:ln w="6350" cap="flat" cmpd="sng" algn="ctr">
              <a:solidFill>
                <a:srgbClr val="2C67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4857732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Graphics / Icons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4113EBD-3532-4E71-BEBB-7D17A4EDCC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6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2x Graphics / Icons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6" y="1480179"/>
            <a:ext cx="3093926" cy="252737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18pt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6" y="1480179"/>
            <a:ext cx="3093926" cy="252737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9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23598829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Graphics / Icons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21896C7-F148-4635-B29E-B27BB5913B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7768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3x Graphics / Icons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776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776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387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18pt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387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998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18pt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998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3883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9998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4350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x 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5CC79DD-5C1A-425E-A6C5-8BEF2BE49C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0756" y="-342"/>
            <a:ext cx="8161246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E7E5757-A7B1-460B-832A-36BC0B8912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4" y="1718311"/>
            <a:ext cx="322886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1 Here</a:t>
            </a:r>
            <a:endParaRPr lang="en-GB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5198ABD-0EA7-4C8F-818E-7B812665AA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4" y="2085241"/>
            <a:ext cx="322886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DFD6D333-B7AA-44B8-92E5-5F6734E467B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5734" y="5284471"/>
            <a:ext cx="322886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5 Here</a:t>
            </a:r>
            <a:endParaRPr lang="en-GB"/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45C77B5C-B591-426C-B645-946B1B37064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5734" y="5651401"/>
            <a:ext cx="322886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DCF10482-DCF1-40ED-9308-51AEB1917FF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5734" y="2609851"/>
            <a:ext cx="322886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2 Here</a:t>
            </a:r>
            <a:endParaRPr lang="en-GB"/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89800EA3-2EF9-465C-803E-63F77EA82DF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5734" y="2976781"/>
            <a:ext cx="322886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766FEF0A-A784-478F-B82D-72D58C7874B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5734" y="3501391"/>
            <a:ext cx="322886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3 Here</a:t>
            </a:r>
            <a:endParaRPr lang="en-GB"/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71CCAB6E-2FB5-4906-BF0E-A806C4D686B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5734" y="3868321"/>
            <a:ext cx="322886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65F6321F-93DB-4FA5-8E9D-09B821BB91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5734" y="4392931"/>
            <a:ext cx="3228865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4 Here</a:t>
            </a:r>
            <a:endParaRPr lang="en-GB"/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F87CFBB9-A1E9-43D4-B8DB-9009E65F376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5734" y="4759861"/>
            <a:ext cx="322886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40F8BAE0-DA30-44F5-A380-88A1F30E8B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3228854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/>
              <a:t>5x Agenda</a:t>
            </a:r>
            <a:endParaRPr lang="en-GB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0CEB799-7448-4758-8E8F-FCB99D371F3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7290626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Graphics / Icons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B32114B-B256-454F-B08C-6372E8354F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4x Graphics / Icons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AA9F0C-E4EC-41AD-8441-3B8DF28CE5A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7A3957-C394-4C11-93CB-E9FAA0E4A59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F3FD72A-AD0D-40C6-BF86-666CC8FBA58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878CDD-CE2B-4AEE-AA70-9076E95FF06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B3C7CC19-39C2-4F82-8A7B-FEFA7630CD9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916E615A-5D32-4642-B770-14ACE60527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2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C6364310-B9BF-4FF7-BD3F-F4882410B1D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178FAC2B-A2C6-4FCC-99E7-1FBFFCE7665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</p:spTree>
    <p:extLst>
      <p:ext uri="{BB962C8B-B14F-4D97-AF65-F5344CB8AC3E}">
        <p14:creationId xmlns:p14="http://schemas.microsoft.com/office/powerpoint/2010/main" val="95072397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Graphics / Icons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25441C19-7C2C-4F70-93DC-CD718C889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7"/>
            <a:ext cx="11080530" cy="674236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8x Graphics / Icons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402003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26451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84968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843485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6C6506-4124-4884-9EEA-CA093B53D8D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181031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478BC64C-AFA2-4976-A7E4-76725E5FC4C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739548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402742F4-D41F-4C08-AB09-2E6FACA6CDE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298065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5F43D7E8-4411-4B42-B582-9650B2761C0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856583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A857A1C6-D820-4D06-862A-A040597FC95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81031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D67F3DB-D8C5-4BCC-8B7D-0EF6066E8F3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181031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Five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D7689CC2-BBF0-47C1-8EEA-AD6B93AAEF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39549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Six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AFC87F9E-87B2-4941-B1A6-DF7C2CF81D8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067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Seven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D2224968-6405-4EA2-AC4F-5C3275597AC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56584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Eight</a:t>
            </a: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DF2AD0D-30BA-456D-B513-06090F38B2E0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02003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1CEEC729-5586-4E7D-96DD-1F315609681D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726451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92934DA0-73AE-4041-8062-8A53A5DD107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284968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CAE5C0B3-6CF5-40F1-B7FE-CE0844BBC443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843485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AC102878-46B6-49C0-AE96-2672E8133D9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39549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EDD45A74-81E4-421A-932F-2E85D29C027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98067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125C3A51-494D-4D74-A554-DA679EAFBFC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56584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68A3D529-2A21-4960-BDED-9BABA6027D6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181031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3687D85A-70B5-4B6B-87EA-96DCBC0FC72D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739548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BA909F23-BC59-41B0-ABA2-4DAD66F781B5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298065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24F1F50D-0EF8-49A9-A2D9-BD7877AD338F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856583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555815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Graphics / Icons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6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2x Graphics / Icons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6" y="1480179"/>
            <a:ext cx="3093926" cy="252737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18pt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6368976" y="1480179"/>
            <a:ext cx="3093926" cy="252737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image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9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425961731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Graphics / Icons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7768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3x Graphics / Icons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776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776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387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18pt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387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998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18pt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998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3883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9998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520341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Graphics / Icons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4x Graphics / Icons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388747-C18E-4C59-8B34-2A3129916B1B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F98B9B-E2F2-4F7A-8CDA-C041E549DEA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453852-6325-4111-9382-0B63F8F84D8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FD4E59-3304-41E4-ACC3-EAC707D08FEF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C089C19C-81A1-4277-A1D7-55B050F66A6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A140957F-64D5-4D16-AD15-27AD6300341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2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8FFFD9CF-5BCA-4018-8476-749617768C9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62199AFB-7FBD-4170-8F7F-F003F7BEED0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</p:spTree>
    <p:extLst>
      <p:ext uri="{BB962C8B-B14F-4D97-AF65-F5344CB8AC3E}">
        <p14:creationId xmlns:p14="http://schemas.microsoft.com/office/powerpoint/2010/main" val="310687938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Graphics / Icons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15D600-ED4F-4206-AA47-AE407B1B9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7"/>
            <a:ext cx="11080530" cy="674236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8x Graphics / Icons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402003" y="117821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26451" y="117821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84968" y="117821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843485" y="117821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6C6506-4124-4884-9EEA-CA093B53D8D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181031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478BC64C-AFA2-4976-A7E4-76725E5FC4C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739548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402742F4-D41F-4C08-AB09-2E6FACA6CDE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298065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5F43D7E8-4411-4B42-B582-9650B2761C0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856583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A857A1C6-D820-4D06-862A-A040597FC95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81031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D67F3DB-D8C5-4BCC-8B7D-0EF6066E8F3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181031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Five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D7689CC2-BBF0-47C1-8EEA-AD6B93AAEF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39549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Six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AFC87F9E-87B2-4941-B1A6-DF7C2CF81D8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067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Seven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D2224968-6405-4EA2-AC4F-5C3275597AC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56584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Eight</a:t>
            </a: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DF2AD0D-30BA-456D-B513-06090F38B2E0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02003" y="371567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1CEEC729-5586-4E7D-96DD-1F315609681D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726451" y="371567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92934DA0-73AE-4041-8062-8A53A5DD107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284968" y="371567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CAE5C0B3-6CF5-40F1-B7FE-CE0844BBC443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843485" y="3715672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AC102878-46B6-49C0-AE96-2672E8133D9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39549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EDD45A74-81E4-421A-932F-2E85D29C027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98067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125C3A51-494D-4D74-A554-DA679EAFBFC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56584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68A3D529-2A21-4960-BDED-9BABA6027D6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181031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3687D85A-70B5-4B6B-87EA-96DCBC0FC72D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739548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BA909F23-BC59-41B0-ABA2-4DAD66F781B5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298065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24F1F50D-0EF8-49A9-A2D9-BD7877AD338F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856583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719526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Graphics / Icon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498016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2x Graphics / Icons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49801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249801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2498016" y="1480179"/>
            <a:ext cx="3093926" cy="252737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8DAD351-282A-4644-B45C-86D0EDF50B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68974" y="4355843"/>
            <a:ext cx="309392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18pt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B9B6A1-8061-4553-9CDF-B53FE5E675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368976" y="4148248"/>
            <a:ext cx="3093927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FCA804-C3E7-40D7-8E5B-CB12C114D52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8976" y="1480179"/>
            <a:ext cx="3093926" cy="252737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31D81F62-0785-48FA-9C8D-18F46B032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68979" y="4845645"/>
            <a:ext cx="3093921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11814812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Graphics / Icon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7768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3x Graphics / Icons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776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18pt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71776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1595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385FA086-F17B-481F-B5F7-FB52DAAD8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387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18pt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DD0BD-36E0-450E-8270-1FAB7D89C0D8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488387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2C1DA836-8FCA-4552-8178-B6107519D72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88206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495AAE1F-560B-4AFD-A55E-861DF1AEFE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9988" y="4043423"/>
            <a:ext cx="2534204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18pt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E7F0B9-1192-4965-828E-70C242DF7A1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049989" y="3870883"/>
            <a:ext cx="2534209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411864C-83FA-4BC0-A0D4-27D66805057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048170" y="1672682"/>
            <a:ext cx="2534210" cy="2070149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8C86D16B-AAAD-47F6-B680-8A30BE3748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3883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193C3080-C548-4CEF-BAE5-7776BF3ABF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9998" y="4533225"/>
            <a:ext cx="2534194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5639638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Graphics / Icon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4x Graphics / Icons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0E556D-5FDA-48DB-B331-C05DB866BDF4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81032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920DB5-0B27-4E46-ABE6-7F4181D301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739549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F5162-E5D4-410C-9959-6FB2F268254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6298066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BACCA5-E34E-4592-B8E1-D7A008013AD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8856584" y="3592028"/>
            <a:ext cx="2056293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3710629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56584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81032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39549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98066" y="1786097"/>
            <a:ext cx="2056293" cy="1709782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4200431"/>
            <a:ext cx="2056293" cy="10629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445210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Graphics / Icon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376E816-5F44-4399-BA7E-1BFB7776A8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1031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7"/>
            <a:ext cx="11080530" cy="674236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8x Graphics / Icons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2F072681-297A-41DA-A019-BFBB4BF49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31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Graphic 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26A29772-C5BA-4364-A45E-D525E6BB7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9549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ED6608A1-D92F-4DE1-BE77-E7B9EEBA07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067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9E98177-07BF-4F33-A171-F9124FCA0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56584" y="237283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794A772E-0355-43D4-83B8-6D8F545DF92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402003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E19A3EB0-948A-4B45-9E58-0C5328350E2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26451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E161C1B8-A240-4B54-AE11-FC35A50CB1E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84968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462FE378-184C-4530-9392-08AAA52A614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843485" y="118218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776FDA0D-548C-4957-AA78-C34DE30FD1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39549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631E5496-4264-4267-851C-2EDBFD1AEF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8067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Graphic three body copy 11pt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endParaRPr lang="en-US" dirty="0"/>
          </a:p>
        </p:txBody>
      </p: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470108CA-E321-4BC7-A1F3-01E6DFD361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6584" y="273880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6C6506-4124-4884-9EEA-CA093B53D8D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181031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478BC64C-AFA2-4976-A7E4-76725E5FC4C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739548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402742F4-D41F-4C08-AB09-2E6FACA6CDE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298065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5F43D7E8-4411-4B42-B582-9650B2761C0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856583" y="221122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A857A1C6-D820-4D06-862A-A040597FC95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81031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one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D67F3DB-D8C5-4BCC-8B7D-0EF6066E8F3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181031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Five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D7689CC2-BBF0-47C1-8EEA-AD6B93AAEF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39549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Six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AFC87F9E-87B2-4941-B1A6-DF7C2CF81D8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067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Seven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D2224968-6405-4EA2-AC4F-5C3275597AC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56584" y="4910291"/>
            <a:ext cx="2056293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360000"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Eight</a:t>
            </a: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CDF2AD0D-30BA-456D-B513-06090F38B2E0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02003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1CEEC729-5586-4E7D-96DD-1F315609681D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726451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92934DA0-73AE-4041-8062-8A53A5DD107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284968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CAE5C0B3-6CF5-40F1-B7FE-CE0844BBC443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843485" y="3719641"/>
            <a:ext cx="965455" cy="963886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centre icon to insert graphic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AC102878-46B6-49C0-AE96-2672E8133D9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39549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two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EDD45A74-81E4-421A-932F-2E85D29C027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98067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three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125C3A51-494D-4D74-A554-DA679EAFBFC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56584" y="5276268"/>
            <a:ext cx="2056293" cy="627943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Graphic four 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endParaRPr lang="en-US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68A3D529-2A21-4960-BDED-9BABA6027D6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181031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3687D85A-70B5-4B6B-87EA-96DCBC0FC72D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739548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BA909F23-BC59-41B0-ABA2-4DAD66F781B5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298065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24F1F50D-0EF8-49A9-A2D9-BD7877AD338F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856583" y="4748685"/>
            <a:ext cx="2056294" cy="54000"/>
          </a:xfrm>
          <a:solidFill>
            <a:schemeClr val="accent3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4038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x 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5CC79DD-5C1A-425E-A6C5-8BEF2BE49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602"/>
          <a:stretch/>
        </p:blipFill>
        <p:spPr>
          <a:xfrm>
            <a:off x="8160542" y="-342"/>
            <a:ext cx="4031459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3" name="Text Placeholder 11">
            <a:extLst>
              <a:ext uri="{FF2B5EF4-FFF2-40B4-BE49-F238E27FC236}">
                <a16:creationId xmlns:a16="http://schemas.microsoft.com/office/drawing/2014/main" id="{F91B669A-5DF1-4F22-8D3E-4255BECEE3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171831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1 Here</a:t>
            </a:r>
            <a:endParaRPr lang="en-GB"/>
          </a:p>
        </p:txBody>
      </p:sp>
      <p:sp>
        <p:nvSpPr>
          <p:cNvPr id="94" name="Text Placeholder 11">
            <a:extLst>
              <a:ext uri="{FF2B5EF4-FFF2-40B4-BE49-F238E27FC236}">
                <a16:creationId xmlns:a16="http://schemas.microsoft.com/office/drawing/2014/main" id="{AE5DB14F-17E5-46A2-B4BE-D12C8FDCBE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208524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95" name="Text Placeholder 11">
            <a:extLst>
              <a:ext uri="{FF2B5EF4-FFF2-40B4-BE49-F238E27FC236}">
                <a16:creationId xmlns:a16="http://schemas.microsoft.com/office/drawing/2014/main" id="{FFD039CC-8935-4888-8F08-5B2AE838972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5735" y="528447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5 Here</a:t>
            </a:r>
            <a:endParaRPr lang="en-GB"/>
          </a:p>
        </p:txBody>
      </p:sp>
      <p:sp>
        <p:nvSpPr>
          <p:cNvPr id="96" name="Text Placeholder 11">
            <a:extLst>
              <a:ext uri="{FF2B5EF4-FFF2-40B4-BE49-F238E27FC236}">
                <a16:creationId xmlns:a16="http://schemas.microsoft.com/office/drawing/2014/main" id="{33BF9439-61D8-4DD7-B31F-8700BB2B04B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5735" y="565140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97" name="Text Placeholder 11">
            <a:extLst>
              <a:ext uri="{FF2B5EF4-FFF2-40B4-BE49-F238E27FC236}">
                <a16:creationId xmlns:a16="http://schemas.microsoft.com/office/drawing/2014/main" id="{70ABFF7C-DD06-420D-8716-47CF8DDA86B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55735" y="260985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2 Here</a:t>
            </a:r>
            <a:endParaRPr lang="en-GB"/>
          </a:p>
        </p:txBody>
      </p:sp>
      <p:sp>
        <p:nvSpPr>
          <p:cNvPr id="98" name="Text Placeholder 11">
            <a:extLst>
              <a:ext uri="{FF2B5EF4-FFF2-40B4-BE49-F238E27FC236}">
                <a16:creationId xmlns:a16="http://schemas.microsoft.com/office/drawing/2014/main" id="{EDBC1799-2E69-42C2-96E8-399AF82724E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5735" y="297678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99" name="Text Placeholder 11">
            <a:extLst>
              <a:ext uri="{FF2B5EF4-FFF2-40B4-BE49-F238E27FC236}">
                <a16:creationId xmlns:a16="http://schemas.microsoft.com/office/drawing/2014/main" id="{9CB8194D-B2AB-4E9B-90E5-4F4548CF8C0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5735" y="350139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3 Here</a:t>
            </a:r>
            <a:endParaRPr lang="en-GB"/>
          </a:p>
        </p:txBody>
      </p:sp>
      <p:sp>
        <p:nvSpPr>
          <p:cNvPr id="100" name="Text Placeholder 11">
            <a:extLst>
              <a:ext uri="{FF2B5EF4-FFF2-40B4-BE49-F238E27FC236}">
                <a16:creationId xmlns:a16="http://schemas.microsoft.com/office/drawing/2014/main" id="{E3E4942E-536C-436E-AC8E-80CB94A7A9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5735" y="386832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01" name="Text Placeholder 11">
            <a:extLst>
              <a:ext uri="{FF2B5EF4-FFF2-40B4-BE49-F238E27FC236}">
                <a16:creationId xmlns:a16="http://schemas.microsoft.com/office/drawing/2014/main" id="{4BF70F2C-E835-4B31-BB0F-3CE3BF50B6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5735" y="439293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4 Here</a:t>
            </a:r>
            <a:endParaRPr lang="en-GB"/>
          </a:p>
        </p:txBody>
      </p:sp>
      <p:sp>
        <p:nvSpPr>
          <p:cNvPr id="102" name="Text Placeholder 11">
            <a:extLst>
              <a:ext uri="{FF2B5EF4-FFF2-40B4-BE49-F238E27FC236}">
                <a16:creationId xmlns:a16="http://schemas.microsoft.com/office/drawing/2014/main" id="{8E6D8920-BA7A-4DF7-8619-29308775169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5735" y="475986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03" name="Text Placeholder 11">
            <a:extLst>
              <a:ext uri="{FF2B5EF4-FFF2-40B4-BE49-F238E27FC236}">
                <a16:creationId xmlns:a16="http://schemas.microsoft.com/office/drawing/2014/main" id="{5D881844-BBC3-4C44-84EB-83222E9B1A9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380424" y="171831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6 Here</a:t>
            </a:r>
            <a:endParaRPr lang="en-GB"/>
          </a:p>
        </p:txBody>
      </p:sp>
      <p:sp>
        <p:nvSpPr>
          <p:cNvPr id="104" name="Text Placeholder 11">
            <a:extLst>
              <a:ext uri="{FF2B5EF4-FFF2-40B4-BE49-F238E27FC236}">
                <a16:creationId xmlns:a16="http://schemas.microsoft.com/office/drawing/2014/main" id="{85FD1A38-E393-4D4B-82B0-37B93F01D60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380424" y="208524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05" name="Text Placeholder 11">
            <a:extLst>
              <a:ext uri="{FF2B5EF4-FFF2-40B4-BE49-F238E27FC236}">
                <a16:creationId xmlns:a16="http://schemas.microsoft.com/office/drawing/2014/main" id="{008DBC3D-DA59-413C-98F5-17DBD01EAD5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380424" y="528447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10 Here</a:t>
            </a:r>
            <a:endParaRPr lang="en-GB"/>
          </a:p>
        </p:txBody>
      </p:sp>
      <p:sp>
        <p:nvSpPr>
          <p:cNvPr id="106" name="Text Placeholder 11">
            <a:extLst>
              <a:ext uri="{FF2B5EF4-FFF2-40B4-BE49-F238E27FC236}">
                <a16:creationId xmlns:a16="http://schemas.microsoft.com/office/drawing/2014/main" id="{5981B885-3915-411F-88AD-985DAB4F033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380424" y="565140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07" name="Text Placeholder 11">
            <a:extLst>
              <a:ext uri="{FF2B5EF4-FFF2-40B4-BE49-F238E27FC236}">
                <a16:creationId xmlns:a16="http://schemas.microsoft.com/office/drawing/2014/main" id="{174E5C50-62F8-492B-9B43-F30EEAFE4D01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80424" y="260985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7 Here</a:t>
            </a:r>
            <a:endParaRPr lang="en-GB"/>
          </a:p>
        </p:txBody>
      </p:sp>
      <p:sp>
        <p:nvSpPr>
          <p:cNvPr id="108" name="Text Placeholder 11">
            <a:extLst>
              <a:ext uri="{FF2B5EF4-FFF2-40B4-BE49-F238E27FC236}">
                <a16:creationId xmlns:a16="http://schemas.microsoft.com/office/drawing/2014/main" id="{5B78BFC9-5654-4730-AE9B-1D6200389B2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380424" y="297678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09" name="Text Placeholder 11">
            <a:extLst>
              <a:ext uri="{FF2B5EF4-FFF2-40B4-BE49-F238E27FC236}">
                <a16:creationId xmlns:a16="http://schemas.microsoft.com/office/drawing/2014/main" id="{90968244-F953-47ED-8D95-BCCCE97F450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80424" y="350139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8 Here</a:t>
            </a:r>
            <a:endParaRPr lang="en-GB"/>
          </a:p>
        </p:txBody>
      </p:sp>
      <p:sp>
        <p:nvSpPr>
          <p:cNvPr id="110" name="Text Placeholder 11">
            <a:extLst>
              <a:ext uri="{FF2B5EF4-FFF2-40B4-BE49-F238E27FC236}">
                <a16:creationId xmlns:a16="http://schemas.microsoft.com/office/drawing/2014/main" id="{5239759F-81F8-4A9E-85CC-9E3AB0956C1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380424" y="386832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11" name="Text Placeholder 11">
            <a:extLst>
              <a:ext uri="{FF2B5EF4-FFF2-40B4-BE49-F238E27FC236}">
                <a16:creationId xmlns:a16="http://schemas.microsoft.com/office/drawing/2014/main" id="{DFE9B3B2-41FA-4AC2-A510-3B2661B9606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380424" y="4392931"/>
            <a:ext cx="3412296" cy="351789"/>
          </a:xfrm>
        </p:spPr>
        <p:txBody>
          <a:bodyPr wrap="square" lIns="36000" tIns="36000" rIns="36000" bIns="36000" anchor="b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tabLst>
                <a:tab pos="180000" algn="l"/>
              </a:tabLst>
              <a:defRPr sz="1800" b="1">
                <a:solidFill>
                  <a:schemeClr val="tx2"/>
                </a:solidFill>
              </a:defRPr>
            </a:lvl1pPr>
            <a:lvl2pPr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2pPr>
            <a:lvl3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1800" b="1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 9 Here</a:t>
            </a:r>
            <a:endParaRPr lang="en-GB"/>
          </a:p>
        </p:txBody>
      </p:sp>
      <p:sp>
        <p:nvSpPr>
          <p:cNvPr id="112" name="Text Placeholder 11">
            <a:extLst>
              <a:ext uri="{FF2B5EF4-FFF2-40B4-BE49-F238E27FC236}">
                <a16:creationId xmlns:a16="http://schemas.microsoft.com/office/drawing/2014/main" id="{672AB85E-46C1-4848-AFD4-69B3D3FD0786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380424" y="4759861"/>
            <a:ext cx="3412296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180000" indent="-18000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buFont typeface="Arial" panose="020B0604020202020204" pitchFamily="34" charset="0"/>
              <a:buNone/>
              <a:defRPr sz="1400" b="0"/>
            </a:lvl2pPr>
            <a:lvl3pPr>
              <a:buSzPct val="100000"/>
              <a:buFont typeface="Arial" panose="020B0604020202020204" pitchFamily="34" charset="0"/>
              <a:buChar char="-"/>
              <a:defRPr sz="1400" b="0"/>
            </a:lvl3pPr>
            <a:lvl4pPr>
              <a:buSzPct val="100000"/>
              <a:buFont typeface="Wingdings" panose="05000000000000000000" pitchFamily="2" charset="2"/>
              <a:buChar char="§"/>
              <a:defRPr sz="1400" b="0"/>
            </a:lvl4pPr>
            <a:lvl5pPr>
              <a:buSzPct val="100000"/>
              <a:buFont typeface="Arial" panose="020B0604020202020204" pitchFamily="34" charset="0"/>
              <a:buChar char="-"/>
              <a:defRPr sz="1400" b="0"/>
            </a:lvl5pPr>
          </a:lstStyle>
          <a:p>
            <a:pPr lvl="0"/>
            <a:r>
              <a:rPr lang="en-US"/>
              <a:t>Add/delete additional text here</a:t>
            </a:r>
            <a:endParaRPr lang="en-GB"/>
          </a:p>
        </p:txBody>
      </p:sp>
      <p:sp>
        <p:nvSpPr>
          <p:cNvPr id="115" name="Text Placeholder 11">
            <a:extLst>
              <a:ext uri="{FF2B5EF4-FFF2-40B4-BE49-F238E27FC236}">
                <a16:creationId xmlns:a16="http://schemas.microsoft.com/office/drawing/2014/main" id="{EBE671C6-1925-4BC0-AA55-AC4AA1621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7236978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10x Agenda</a:t>
            </a:r>
            <a:endParaRPr lang="en-GB" dirty="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DEA23BA-6CB4-48FF-8131-99EBBFE30587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9264985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ustom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Dark Custom Content – Single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8681FA-DC79-407B-BDDC-2F715E3263D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5735" y="1422989"/>
            <a:ext cx="11080530" cy="4263436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293465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ustom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Light Custom Content – Single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8681FA-DC79-407B-BDDC-2F715E3263D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5735" y="1422989"/>
            <a:ext cx="11080530" cy="4263436"/>
          </a:xfrm>
        </p:spPr>
        <p:txBody>
          <a:bodyPr/>
          <a:lstStyle>
            <a:lvl1pPr algn="ctr">
              <a:buNone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400336035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&amp; Custom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Header copy 24pt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873149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50:50 Text / Custom Content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7AA82E46-96AF-4A3E-92F4-98FC6762A71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73091" y="282961"/>
            <a:ext cx="5541818" cy="5659218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77430139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&amp; Custom Content - Dark /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1"/>
          <a:stretch/>
        </p:blipFill>
        <p:spPr>
          <a:xfrm>
            <a:off x="142" y="-1"/>
            <a:ext cx="6095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Header copy 24pt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873149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/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/>
            </a:lvl5pPr>
          </a:lstStyle>
          <a:p>
            <a:pPr lvl="0"/>
            <a:r>
              <a:rPr lang="en-US" dirty="0"/>
              <a:t>Body copy 14pt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50:50 Dark Text / Light Custom Content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7AA82E46-96AF-4A3E-92F4-98FC6762A71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73091" y="282961"/>
            <a:ext cx="5541818" cy="5659218"/>
          </a:xfrm>
        </p:spPr>
        <p:txBody>
          <a:bodyPr/>
          <a:lstStyle>
            <a:lvl1pPr algn="ctr">
              <a:buNone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70853754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50 Text &amp; Custom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24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Header copy 24pt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873149"/>
            <a:ext cx="4883040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4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14pt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4883031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50:50 Text / Custom Content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7AA82E46-96AF-4A3E-92F4-98FC6762A71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73091" y="282961"/>
            <a:ext cx="5541818" cy="5659218"/>
          </a:xfrm>
        </p:spPr>
        <p:txBody>
          <a:bodyPr/>
          <a:lstStyle>
            <a:lvl1pPr algn="ctr">
              <a:buNone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81176123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:75 Text &amp; Custom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255647"/>
            <a:ext cx="309551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16pt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714399"/>
            <a:ext cx="309551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9756664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25:75 Text / Custom Content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7AA82E46-96AF-4A3E-92F4-98FC6762A71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35450" y="1555750"/>
            <a:ext cx="7400815" cy="4480987"/>
          </a:xfrm>
        </p:spPr>
        <p:txBody>
          <a:bodyPr/>
          <a:lstStyle>
            <a:lvl1pPr algn="ctr">
              <a:buNone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120061316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:75 Text &amp; Custom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9F69DA-592D-4380-862A-BB3FD70CA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255647"/>
            <a:ext cx="309551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600" b="0">
                <a:solidFill>
                  <a:schemeClr val="accent3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Header copy 16pt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714399"/>
            <a:ext cx="3095515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11pt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9756664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25:75 Text / Custom Content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7AA82E46-96AF-4A3E-92F4-98FC6762A71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235450" y="1555750"/>
            <a:ext cx="7400815" cy="4480987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394747684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ustom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6D80B0-A915-4C3C-BB6F-3EDD56D4A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-1"/>
            <a:ext cx="12191858" cy="68581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bg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Dark Custom Content – Double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BADDB23-085D-4EC5-A309-AF2F050F63E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5735" y="1422989"/>
            <a:ext cx="5540265" cy="4263436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1F156D5-06A8-40F6-9275-B54966C41A2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096000" y="1422989"/>
            <a:ext cx="5540265" cy="4263436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388200984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ustom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4E5F9CF-B167-4AE0-A239-7A4E4ABAB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735" y="287576"/>
            <a:ext cx="1108053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Light Custom Content – Double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3F7009-B57E-445B-BFB9-39E38044142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BADDB23-085D-4EC5-A309-AF2F050F63E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5735" y="1422989"/>
            <a:ext cx="5540265" cy="4263436"/>
          </a:xfrm>
        </p:spPr>
        <p:txBody>
          <a:bodyPr/>
          <a:lstStyle>
            <a:lvl1pPr algn="ctr">
              <a:buNone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1F156D5-06A8-40F6-9275-B54966C41A2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096000" y="1422989"/>
            <a:ext cx="5540265" cy="4263436"/>
          </a:xfrm>
        </p:spPr>
        <p:txBody>
          <a:bodyPr/>
          <a:lstStyle>
            <a:lvl1pPr algn="ctr">
              <a:buNone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appropriate icon to insert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24314459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/ 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36C88C-3481-417E-87B3-EBBECA14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183"/>
          <a:stretch/>
        </p:blipFill>
        <p:spPr>
          <a:xfrm>
            <a:off x="8534400" y="-342"/>
            <a:ext cx="3657602" cy="6337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6947D2-7EED-4BDB-AB4E-AEC645C53574}"/>
              </a:ext>
            </a:extLst>
          </p:cNvPr>
          <p:cNvGrpSpPr/>
          <p:nvPr userDrawn="1"/>
        </p:nvGrpSpPr>
        <p:grpSpPr>
          <a:xfrm>
            <a:off x="0" y="6230056"/>
            <a:ext cx="12192000" cy="627943"/>
            <a:chOff x="0" y="6242756"/>
            <a:chExt cx="12192000" cy="6279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E63B1A-C947-43AB-B83F-C4E124E6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2756"/>
              <a:ext cx="12192000" cy="62794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A23249-77DC-4DD2-A253-85D957DC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58" y="6363942"/>
              <a:ext cx="1597378" cy="3855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332DF-3A5F-4BA7-A969-B7D589F7E4E9}"/>
                </a:ext>
              </a:extLst>
            </p:cNvPr>
            <p:cNvSpPr txBox="1"/>
            <p:nvPr/>
          </p:nvSpPr>
          <p:spPr>
            <a:xfrm>
              <a:off x="9582742" y="6431159"/>
              <a:ext cx="24568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63"/>
                  </a:solidFill>
                  <a:effectLst/>
                  <a:uLnTx/>
                  <a:uFillTx/>
                  <a:cs typeface="Arial" panose="020B0604020202020204" pitchFamily="34" charset="0"/>
                </a:rPr>
                <a:t>©2021 Cognizant.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10A99137-CAB5-45F1-B3B5-E05D3E632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735" y="2160397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</a:defRPr>
            </a:lvl1pPr>
            <a:lvl2pPr marL="18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2pPr>
            <a:lvl3pPr marL="360000"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3pPr>
            <a:lvl4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4pPr>
            <a:lvl5pP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Header copy 18pt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9223708-DE80-4DF1-897D-910586CA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735" y="3295658"/>
            <a:ext cx="4073417" cy="351789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1200" b="0">
                <a:solidFill>
                  <a:schemeClr val="accent6"/>
                </a:solidFill>
              </a:defRPr>
            </a:lvl1pPr>
            <a:lvl2pPr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2pPr>
            <a:lvl3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3pPr>
            <a:lvl4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4pPr>
            <a:lvl5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Body copy 12pt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302277-07B2-4866-BD68-3B1DA7079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07937" y="374074"/>
            <a:ext cx="0" cy="45719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96D6C8-C54D-44B7-85F5-E6844CA70DCC}"/>
              </a:ext>
            </a:extLst>
          </p:cNvPr>
          <p:cNvGrpSpPr/>
          <p:nvPr/>
        </p:nvGrpSpPr>
        <p:grpSpPr>
          <a:xfrm>
            <a:off x="4072159" y="589356"/>
            <a:ext cx="8043641" cy="5367199"/>
            <a:chOff x="8647085" y="1712312"/>
            <a:chExt cx="15423342" cy="10291376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4230EC26-0D4F-4A4F-B2A7-8FC85EF7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47085" y="1712312"/>
              <a:ext cx="15423342" cy="1029137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BBCE025-E38F-452C-AA22-03AC05B2F36B}"/>
                </a:ext>
              </a:extLst>
            </p:cNvPr>
            <p:cNvSpPr/>
            <p:nvPr/>
          </p:nvSpPr>
          <p:spPr>
            <a:xfrm>
              <a:off x="11115802" y="3761656"/>
              <a:ext cx="10369152" cy="6696744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7C9E8"/>
                </a:solidFill>
                <a:effectLst/>
                <a:uLnTx/>
                <a:uFillTx/>
                <a:latin typeface="Skyscanner Relative Book"/>
                <a:ea typeface="+mn-ea"/>
                <a:cs typeface="+mn-cs"/>
              </a:endParaRPr>
            </a:p>
          </p:txBody>
        </p:sp>
      </p:grp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0784FE7-A1B8-40F4-87B2-50C4778C320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276850" y="1607893"/>
            <a:ext cx="5562600" cy="3636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centre icon to insert screengrab image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6AB03E2-F297-4BB4-8C12-7392427E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735" y="287576"/>
            <a:ext cx="7073780" cy="1062989"/>
          </a:xfrm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spcAft>
                <a:spcPts val="3200"/>
              </a:spcAft>
              <a:buNone/>
              <a:defRPr sz="3600" b="1">
                <a:solidFill>
                  <a:schemeClr val="accent1"/>
                </a:solidFill>
              </a:defRPr>
            </a:lvl1pPr>
            <a:lvl2pPr>
              <a:buNone/>
              <a:defRPr sz="5400" b="1"/>
            </a:lvl2pPr>
            <a:lvl3pPr>
              <a:buNone/>
              <a:defRPr sz="5400" b="1"/>
            </a:lvl3pPr>
            <a:lvl4pPr>
              <a:buNone/>
              <a:defRPr sz="5400" b="1"/>
            </a:lvl4pPr>
            <a:lvl5pPr>
              <a:buNone/>
              <a:defRPr sz="5400" b="1"/>
            </a:lvl5pPr>
          </a:lstStyle>
          <a:p>
            <a:pPr lvl="0"/>
            <a:r>
              <a:rPr lang="en-US" dirty="0"/>
              <a:t>Text / Laptop 1</a:t>
            </a:r>
          </a:p>
        </p:txBody>
      </p:sp>
    </p:spTree>
    <p:extLst>
      <p:ext uri="{BB962C8B-B14F-4D97-AF65-F5344CB8AC3E}">
        <p14:creationId xmlns:p14="http://schemas.microsoft.com/office/powerpoint/2010/main" val="2717174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8.xml"/><Relationship Id="rId9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13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4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29/03/2021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768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9" r:id="rId2"/>
    <p:sldLayoutId id="2147484180" r:id="rId3"/>
    <p:sldLayoutId id="214748418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557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9" r:id="rId2"/>
    <p:sldLayoutId id="2147484066" r:id="rId3"/>
    <p:sldLayoutId id="2147483858" r:id="rId4"/>
    <p:sldLayoutId id="2147483860" r:id="rId5"/>
    <p:sldLayoutId id="2147484142" r:id="rId6"/>
    <p:sldLayoutId id="2147484178" r:id="rId7"/>
    <p:sldLayoutId id="214748417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F98E8-F097-4B3E-A321-179B960F9D17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29/03/2021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37B9A6-DDED-47EB-B74E-50933140A65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1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F98E8-F097-4B3E-A321-179B960F9D17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29/03/2021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37B9A6-DDED-47EB-B74E-50933140A65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82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9" r:id="rId3"/>
    <p:sldLayoutId id="2147484078" r:id="rId4"/>
    <p:sldLayoutId id="2147484053" r:id="rId5"/>
    <p:sldLayoutId id="2147484054" r:id="rId6"/>
    <p:sldLayoutId id="21474840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F98E8-F097-4B3E-A321-179B960F9D17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29/03/2021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37B9A6-DDED-47EB-B74E-50933140A65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87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2" r:id="rId3"/>
    <p:sldLayoutId id="2147484161" r:id="rId4"/>
    <p:sldLayoutId id="2147484163" r:id="rId5"/>
    <p:sldLayoutId id="2147484164" r:id="rId6"/>
    <p:sldLayoutId id="214748416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37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75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02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12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4062" r:id="rId7"/>
    <p:sldLayoutId id="2147484064" r:id="rId8"/>
    <p:sldLayoutId id="2147484075" r:id="rId9"/>
    <p:sldLayoutId id="2147483760" r:id="rId10"/>
    <p:sldLayoutId id="2147483761" r:id="rId11"/>
    <p:sldLayoutId id="2147484166" r:id="rId12"/>
    <p:sldLayoutId id="2147484167" r:id="rId13"/>
    <p:sldLayoutId id="2147484168" r:id="rId14"/>
    <p:sldLayoutId id="2147484169" r:id="rId15"/>
    <p:sldLayoutId id="2147484063" r:id="rId16"/>
    <p:sldLayoutId id="2147483783" r:id="rId17"/>
    <p:sldLayoutId id="2147483784" r:id="rId18"/>
    <p:sldLayoutId id="2147483785" r:id="rId19"/>
    <p:sldLayoutId id="2147483780" r:id="rId20"/>
    <p:sldLayoutId id="2147483781" r:id="rId21"/>
    <p:sldLayoutId id="2147483782" r:id="rId22"/>
    <p:sldLayoutId id="2147483786" r:id="rId23"/>
    <p:sldLayoutId id="2147483787" r:id="rId24"/>
    <p:sldLayoutId id="2147483788" r:id="rId25"/>
    <p:sldLayoutId id="2147484067" r:id="rId26"/>
    <p:sldLayoutId id="2147484068" r:id="rId27"/>
    <p:sldLayoutId id="2147484069" r:id="rId28"/>
    <p:sldLayoutId id="2147483762" r:id="rId29"/>
    <p:sldLayoutId id="2147483763" r:id="rId30"/>
    <p:sldLayoutId id="2147483764" r:id="rId31"/>
    <p:sldLayoutId id="2147483765" r:id="rId32"/>
    <p:sldLayoutId id="2147483766" r:id="rId33"/>
    <p:sldLayoutId id="2147483767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607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  <p:sldLayoutId id="2147484170" r:id="rId12"/>
    <p:sldLayoutId id="2147484171" r:id="rId13"/>
    <p:sldLayoutId id="2147484172" r:id="rId14"/>
    <p:sldLayoutId id="2147484173" r:id="rId15"/>
    <p:sldLayoutId id="2147484095" r:id="rId16"/>
    <p:sldLayoutId id="2147484096" r:id="rId17"/>
    <p:sldLayoutId id="2147484097" r:id="rId18"/>
    <p:sldLayoutId id="2147484098" r:id="rId19"/>
    <p:sldLayoutId id="2147484099" r:id="rId20"/>
    <p:sldLayoutId id="2147484100" r:id="rId21"/>
    <p:sldLayoutId id="2147484101" r:id="rId22"/>
    <p:sldLayoutId id="2147484102" r:id="rId23"/>
    <p:sldLayoutId id="2147484103" r:id="rId24"/>
    <p:sldLayoutId id="2147484104" r:id="rId25"/>
    <p:sldLayoutId id="2147484105" r:id="rId26"/>
    <p:sldLayoutId id="2147484106" r:id="rId27"/>
    <p:sldLayoutId id="2147484107" r:id="rId28"/>
    <p:sldLayoutId id="2147484108" r:id="rId29"/>
    <p:sldLayoutId id="2147484109" r:id="rId30"/>
    <p:sldLayoutId id="2147484110" r:id="rId31"/>
    <p:sldLayoutId id="2147484111" r:id="rId32"/>
    <p:sldLayoutId id="2147484112" r:id="rId33"/>
    <p:sldLayoutId id="2147484113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3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14" r:id="rId5"/>
    <p:sldLayoutId id="2147484015" r:id="rId6"/>
    <p:sldLayoutId id="2147484016" r:id="rId7"/>
    <p:sldLayoutId id="2147484017" r:id="rId8"/>
    <p:sldLayoutId id="2147484022" r:id="rId9"/>
    <p:sldLayoutId id="2147484023" r:id="rId10"/>
    <p:sldLayoutId id="2147484024" r:id="rId11"/>
    <p:sldLayoutId id="21474840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81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0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4114" r:id="rId2"/>
    <p:sldLayoutId id="2147484124" r:id="rId3"/>
    <p:sldLayoutId id="2147484143" r:id="rId4"/>
    <p:sldLayoutId id="2147484126" r:id="rId5"/>
    <p:sldLayoutId id="2147484144" r:id="rId6"/>
    <p:sldLayoutId id="2147484061" r:id="rId7"/>
    <p:sldLayoutId id="2147484115" r:id="rId8"/>
    <p:sldLayoutId id="2147484116" r:id="rId9"/>
    <p:sldLayoutId id="2147484125" r:id="rId10"/>
    <p:sldLayoutId id="2147484145" r:id="rId11"/>
    <p:sldLayoutId id="2147484174" r:id="rId12"/>
    <p:sldLayoutId id="21474841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4869-278E-4187-A0C0-1F0840E7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9C1E-8D8E-4A98-82C1-4C46E37A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908CB-466C-41E0-BF7A-B3678E743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98E8-F097-4B3E-A321-179B960F9D17}" type="datetimeFigureOut">
              <a:rPr lang="en-GB" smtClean="0"/>
              <a:t>29/03/2021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48C2E-1EB6-4219-8C12-5E213569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C691A-8634-49C9-A511-EABCE59D1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7B9A6-DDED-47EB-B74E-50933140A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9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  <p:sldLayoutId id="2147484176" r:id="rId12"/>
    <p:sldLayoutId id="214748417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728D8A-85C0-4EAA-89D5-E1A851ABEC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03" y="2772000"/>
            <a:ext cx="10886243" cy="1462088"/>
          </a:xfrm>
        </p:spPr>
        <p:txBody>
          <a:bodyPr/>
          <a:lstStyle/>
          <a:p>
            <a:r>
              <a:rPr lang="en-US" sz="4000" dirty="0"/>
              <a:t>A High-Level View of</a:t>
            </a:r>
            <a:br>
              <a:rPr lang="en-US" dirty="0"/>
            </a:br>
            <a:r>
              <a:rPr lang="en-US" dirty="0"/>
              <a:t>The MBG Migration Process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144DBFF-3F9F-4C40-8506-6688027965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C66DB5-41F4-4D04-BBD9-5AF21E9604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13" name="Bar Spacing">
            <a:extLst>
              <a:ext uri="{FF2B5EF4-FFF2-40B4-BE49-F238E27FC236}">
                <a16:creationId xmlns:a16="http://schemas.microsoft.com/office/drawing/2014/main" id="{A5BD2C65-F361-4D3D-91E0-77B1B13CB2E5}"/>
              </a:ext>
            </a:extLst>
          </p:cNvPr>
          <p:cNvGrpSpPr/>
          <p:nvPr/>
        </p:nvGrpSpPr>
        <p:grpSpPr>
          <a:xfrm>
            <a:off x="2632685" y="6399645"/>
            <a:ext cx="219074" cy="240506"/>
            <a:chOff x="1435895" y="6414885"/>
            <a:chExt cx="219074" cy="24050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5321F8C-D099-4044-8A56-4D1C08EA3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7813" y="6414885"/>
              <a:ext cx="0" cy="240506"/>
            </a:xfrm>
            <a:prstGeom prst="line">
              <a:avLst/>
            </a:prstGeom>
            <a:ln w="95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32B89C-FB79-4769-8994-DACDFDA2E448}"/>
                </a:ext>
              </a:extLst>
            </p:cNvPr>
            <p:cNvSpPr/>
            <p:nvPr/>
          </p:nvSpPr>
          <p:spPr>
            <a:xfrm>
              <a:off x="1435895" y="6472237"/>
              <a:ext cx="219074" cy="13573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3684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11196F-95A8-4A22-838F-663C5BD561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Migration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B8CFE9-3B37-9745-9184-E1EC6315358F}"/>
              </a:ext>
            </a:extLst>
          </p:cNvPr>
          <p:cNvSpPr txBox="1"/>
          <p:nvPr/>
        </p:nvSpPr>
        <p:spPr>
          <a:xfrm>
            <a:off x="838200" y="1177495"/>
            <a:ext cx="10598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</p:txBody>
      </p:sp>
      <p:sp>
        <p:nvSpPr>
          <p:cNvPr id="4" name="Arrow: Pentagon 51">
            <a:extLst>
              <a:ext uri="{FF2B5EF4-FFF2-40B4-BE49-F238E27FC236}">
                <a16:creationId xmlns:a16="http://schemas.microsoft.com/office/drawing/2014/main" id="{D30694C3-5B0A-1740-A7F3-1185CF3F2D63}"/>
              </a:ext>
            </a:extLst>
          </p:cNvPr>
          <p:cNvSpPr/>
          <p:nvPr/>
        </p:nvSpPr>
        <p:spPr>
          <a:xfrm>
            <a:off x="941472" y="1229509"/>
            <a:ext cx="2297028" cy="484632"/>
          </a:xfrm>
          <a:prstGeom prst="homePlate">
            <a:avLst/>
          </a:prstGeom>
          <a:solidFill>
            <a:schemeClr val="tx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gnizant Sans" panose="02010503030202020204" pitchFamily="2" charset="77"/>
              </a:rPr>
              <a:t>Landing Zone</a:t>
            </a:r>
          </a:p>
        </p:txBody>
      </p:sp>
      <p:sp>
        <p:nvSpPr>
          <p:cNvPr id="5" name="Arrow: Chevron 52">
            <a:extLst>
              <a:ext uri="{FF2B5EF4-FFF2-40B4-BE49-F238E27FC236}">
                <a16:creationId xmlns:a16="http://schemas.microsoft.com/office/drawing/2014/main" id="{A8B4A9AA-81D0-C846-8580-D1E7FBF56D48}"/>
              </a:ext>
            </a:extLst>
          </p:cNvPr>
          <p:cNvSpPr/>
          <p:nvPr/>
        </p:nvSpPr>
        <p:spPr>
          <a:xfrm>
            <a:off x="4966338" y="1229510"/>
            <a:ext cx="1915505" cy="484631"/>
          </a:xfrm>
          <a:prstGeom prst="chevron">
            <a:avLst/>
          </a:prstGeom>
          <a:solidFill>
            <a:schemeClr val="tx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gnizant Sans" panose="02010503030202020204" pitchFamily="2" charset="77"/>
              </a:rPr>
              <a:t>Discover</a:t>
            </a:r>
          </a:p>
        </p:txBody>
      </p:sp>
      <p:sp>
        <p:nvSpPr>
          <p:cNvPr id="6" name="Arrow: Chevron 53">
            <a:extLst>
              <a:ext uri="{FF2B5EF4-FFF2-40B4-BE49-F238E27FC236}">
                <a16:creationId xmlns:a16="http://schemas.microsoft.com/office/drawing/2014/main" id="{D28D597C-7AEE-CB4B-A706-B2B64458267D}"/>
              </a:ext>
            </a:extLst>
          </p:cNvPr>
          <p:cNvSpPr/>
          <p:nvPr/>
        </p:nvSpPr>
        <p:spPr>
          <a:xfrm>
            <a:off x="6786618" y="1229509"/>
            <a:ext cx="2566931" cy="484632"/>
          </a:xfrm>
          <a:prstGeom prst="chevron">
            <a:avLst/>
          </a:prstGeom>
          <a:solidFill>
            <a:schemeClr val="tx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gnizant Sans" panose="02010503030202020204" pitchFamily="2" charset="77"/>
              </a:rPr>
              <a:t>Migrate</a:t>
            </a:r>
          </a:p>
        </p:txBody>
      </p:sp>
      <p:sp>
        <p:nvSpPr>
          <p:cNvPr id="7" name="Arrow: Chevron 54">
            <a:extLst>
              <a:ext uri="{FF2B5EF4-FFF2-40B4-BE49-F238E27FC236}">
                <a16:creationId xmlns:a16="http://schemas.microsoft.com/office/drawing/2014/main" id="{88A447F0-EC55-FB47-9B05-A94227256349}"/>
              </a:ext>
            </a:extLst>
          </p:cNvPr>
          <p:cNvSpPr/>
          <p:nvPr/>
        </p:nvSpPr>
        <p:spPr>
          <a:xfrm>
            <a:off x="9260809" y="1229509"/>
            <a:ext cx="2318084" cy="484632"/>
          </a:xfrm>
          <a:prstGeom prst="chevron">
            <a:avLst/>
          </a:prstGeom>
          <a:solidFill>
            <a:schemeClr val="tx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gnizant Sans" panose="02010503030202020204" pitchFamily="2" charset="77"/>
              </a:rPr>
              <a:t>Manage, </a:t>
            </a:r>
            <a:endParaRPr lang="en-US" dirty="0">
              <a:latin typeface="Cognizant Sans" panose="02010503030202020204" pitchFamily="2" charset="77"/>
            </a:endParaRPr>
          </a:p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gnizant Sans" panose="02010503030202020204" pitchFamily="2" charset="77"/>
              </a:rPr>
              <a:t>Optimize, Secure</a:t>
            </a:r>
            <a:endParaRPr lang="en-US" dirty="0">
              <a:latin typeface="Cognizant Sans" panose="02010503030202020204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0A744E-2633-6A41-A807-448D9F79E632}"/>
              </a:ext>
            </a:extLst>
          </p:cNvPr>
          <p:cNvGrpSpPr/>
          <p:nvPr/>
        </p:nvGrpSpPr>
        <p:grpSpPr>
          <a:xfrm>
            <a:off x="6563899" y="5142045"/>
            <a:ext cx="3112964" cy="905649"/>
            <a:chOff x="5487747" y="4031363"/>
            <a:chExt cx="1375145" cy="1283547"/>
          </a:xfrm>
          <a:solidFill>
            <a:schemeClr val="accent3"/>
          </a:solidFill>
        </p:grpSpPr>
        <p:sp>
          <p:nvSpPr>
            <p:cNvPr id="9" name="Arrow: Curved Right 56">
              <a:extLst>
                <a:ext uri="{FF2B5EF4-FFF2-40B4-BE49-F238E27FC236}">
                  <a16:creationId xmlns:a16="http://schemas.microsoft.com/office/drawing/2014/main" id="{B85EE94F-257E-D44C-AAC5-CABE41C76C64}"/>
                </a:ext>
              </a:extLst>
            </p:cNvPr>
            <p:cNvSpPr/>
            <p:nvPr/>
          </p:nvSpPr>
          <p:spPr>
            <a:xfrm>
              <a:off x="5487747" y="4098758"/>
              <a:ext cx="593815" cy="1216152"/>
            </a:xfrm>
            <a:prstGeom prst="curvedRightArrow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endParaRPr>
            </a:p>
          </p:txBody>
        </p:sp>
        <p:sp>
          <p:nvSpPr>
            <p:cNvPr id="10" name="Arrow: Curved Left 57">
              <a:extLst>
                <a:ext uri="{FF2B5EF4-FFF2-40B4-BE49-F238E27FC236}">
                  <a16:creationId xmlns:a16="http://schemas.microsoft.com/office/drawing/2014/main" id="{D799399F-BDA9-4B48-B811-69A57D77A6D9}"/>
                </a:ext>
              </a:extLst>
            </p:cNvPr>
            <p:cNvSpPr/>
            <p:nvPr/>
          </p:nvSpPr>
          <p:spPr>
            <a:xfrm rot="10800000" flipH="1">
              <a:off x="6204049" y="4031363"/>
              <a:ext cx="658843" cy="1203880"/>
            </a:xfrm>
            <a:prstGeom prst="curvedLeftArrow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endParaRPr>
            </a:p>
          </p:txBody>
        </p:sp>
      </p:grpSp>
      <p:sp>
        <p:nvSpPr>
          <p:cNvPr id="11" name="Arrow: Chevron 58">
            <a:extLst>
              <a:ext uri="{FF2B5EF4-FFF2-40B4-BE49-F238E27FC236}">
                <a16:creationId xmlns:a16="http://schemas.microsoft.com/office/drawing/2014/main" id="{BB6C6E97-C8F5-524F-A0F1-740E00B1BB2B}"/>
              </a:ext>
            </a:extLst>
          </p:cNvPr>
          <p:cNvSpPr/>
          <p:nvPr/>
        </p:nvSpPr>
        <p:spPr>
          <a:xfrm>
            <a:off x="3143252" y="1229509"/>
            <a:ext cx="1915528" cy="484632"/>
          </a:xfrm>
          <a:prstGeom prst="chevron">
            <a:avLst/>
          </a:prstGeom>
          <a:solidFill>
            <a:schemeClr val="tx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gnizant Sans" panose="02010503030202020204" pitchFamily="2" charset="77"/>
              </a:rPr>
              <a:t>Pilot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722A6E-D4F6-7E4B-91CE-246FDD19C210}"/>
              </a:ext>
            </a:extLst>
          </p:cNvPr>
          <p:cNvCxnSpPr>
            <a:cxnSpLocks/>
          </p:cNvCxnSpPr>
          <p:nvPr/>
        </p:nvCxnSpPr>
        <p:spPr>
          <a:xfrm>
            <a:off x="3200560" y="1848734"/>
            <a:ext cx="34737" cy="333887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6880DD-A366-9243-B906-95AC1ECFB38E}"/>
              </a:ext>
            </a:extLst>
          </p:cNvPr>
          <p:cNvCxnSpPr>
            <a:cxnSpLocks/>
          </p:cNvCxnSpPr>
          <p:nvPr/>
        </p:nvCxnSpPr>
        <p:spPr>
          <a:xfrm>
            <a:off x="5033210" y="1848734"/>
            <a:ext cx="25570" cy="345318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255AF3-6591-D54C-B975-FD140A18DCB6}"/>
              </a:ext>
            </a:extLst>
          </p:cNvPr>
          <p:cNvSpPr txBox="1"/>
          <p:nvPr/>
        </p:nvSpPr>
        <p:spPr>
          <a:xfrm>
            <a:off x="941472" y="1861904"/>
            <a:ext cx="2225235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Evaluate current landing zone, or prepare the landing zone</a:t>
            </a:r>
            <a:br>
              <a:rPr lang="en-US" sz="1200" dirty="0">
                <a:solidFill>
                  <a:srgbClr val="252126"/>
                </a:solidFill>
                <a:latin typeface="Cognizant Sans" panose="02010503030202020204" pitchFamily="2" charset="77"/>
              </a:rPr>
            </a:br>
            <a:endParaRPr lang="en-US" sz="1200" dirty="0"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Cognizant Sans" panose="02010503030202020204" pitchFamily="2" charset="77"/>
              </a:rPr>
              <a:t>Provide recommendations on any findings</a:t>
            </a:r>
            <a:br>
              <a:rPr lang="en-US" sz="1200" dirty="0">
                <a:latin typeface="Cognizant Sans" panose="02010503030202020204" pitchFamily="2" charset="77"/>
              </a:rPr>
            </a:br>
            <a:endParaRPr lang="en-US" dirty="0"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52126"/>
                </a:solidFill>
                <a:latin typeface="Cognizant Sans" panose="02010503030202020204" pitchFamily="2" charset="77"/>
              </a:rPr>
              <a:t>Remediate where needed</a:t>
            </a:r>
            <a:endParaRPr lang="en-US" dirty="0">
              <a:latin typeface="Cognizant Sans" panose="02010503030202020204" pitchFamily="2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9B81C4-D275-A94E-A6A1-0D680A6F5D2B}"/>
              </a:ext>
            </a:extLst>
          </p:cNvPr>
          <p:cNvSpPr txBox="1"/>
          <p:nvPr/>
        </p:nvSpPr>
        <p:spPr>
          <a:xfrm>
            <a:off x="3264030" y="1848734"/>
            <a:ext cx="181336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Migration Tooling Setup (ASR)</a:t>
            </a:r>
            <a:br>
              <a:rPr lang="en-US" sz="1200" dirty="0">
                <a:solidFill>
                  <a:srgbClr val="252126"/>
                </a:solidFill>
                <a:latin typeface="Cognizant Sans" panose="02010503030202020204" pitchFamily="2" charset="77"/>
              </a:rPr>
            </a:br>
            <a:endParaRPr lang="en-US" sz="12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Migrate pilot</a:t>
            </a:r>
            <a:r>
              <a:rPr lang="en-US" sz="1200" dirty="0">
                <a:solidFill>
                  <a:srgbClr val="252126"/>
                </a:solidFill>
                <a:latin typeface="Cognizant Sans" panose="02010503030202020204" pitchFamily="2" charset="77"/>
              </a:rPr>
              <a:t>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 server group or workload</a:t>
            </a:r>
            <a:br>
              <a:rPr lang="en-US" sz="1200" dirty="0">
                <a:solidFill>
                  <a:srgbClr val="252126"/>
                </a:solidFill>
                <a:latin typeface="Cognizant Sans" panose="02010503030202020204" pitchFamily="2" charset="77"/>
              </a:rPr>
            </a:br>
            <a:endParaRPr lang="en-US" sz="12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Learn your environment</a:t>
            </a:r>
            <a:br>
              <a:rPr lang="en-US" sz="1200" dirty="0">
                <a:solidFill>
                  <a:srgbClr val="252126"/>
                </a:solidFill>
                <a:latin typeface="Cognizant Sans" panose="02010503030202020204" pitchFamily="2" charset="77"/>
              </a:rPr>
            </a:br>
            <a:endParaRPr lang="en-US" sz="12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Establish build processes</a:t>
            </a:r>
            <a:br>
              <a:rPr lang="en-US" sz="1200" dirty="0">
                <a:solidFill>
                  <a:srgbClr val="252126"/>
                </a:solidFill>
                <a:latin typeface="Cognizant Sans" panose="02010503030202020204" pitchFamily="2" charset="77"/>
              </a:rPr>
            </a:br>
            <a:endParaRPr lang="en-US" sz="12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Fine-tune processes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Begin Discovery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1E5303-22B6-084F-8C0D-A282289000EF}"/>
              </a:ext>
            </a:extLst>
          </p:cNvPr>
          <p:cNvSpPr txBox="1"/>
          <p:nvPr/>
        </p:nvSpPr>
        <p:spPr>
          <a:xfrm>
            <a:off x="5101418" y="1796588"/>
            <a:ext cx="1813360" cy="40164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Prioritize migration workloads and align to phases</a:t>
            </a:r>
            <a:endParaRPr lang="en-US" sz="11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sz="1100" dirty="0">
              <a:solidFill>
                <a:srgbClr val="252126"/>
              </a:solidFill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Workload analysis and architecture deep dive</a:t>
            </a:r>
            <a:r>
              <a:rPr lang="en-US" sz="1100" dirty="0">
                <a:solidFill>
                  <a:srgbClr val="252126"/>
                </a:solidFill>
                <a:latin typeface="Cognizant Sans" panose="02010503030202020204" pitchFamily="2" charset="77"/>
              </a:rPr>
              <a:t> </a:t>
            </a:r>
            <a:endParaRPr lang="en-US" sz="11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sz="1100" dirty="0">
              <a:solidFill>
                <a:srgbClr val="252126"/>
              </a:solidFill>
              <a:latin typeface="Cognizant Sans" panose="02010503030202020204" pitchFamily="2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Assess workload for cloud readiness</a:t>
            </a:r>
            <a:endParaRPr lang="en-US" sz="11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sz="1100" dirty="0">
              <a:solidFill>
                <a:srgbClr val="252126"/>
              </a:solidFill>
              <a:latin typeface="Cognizant Sans" panose="02010503030202020204" pitchFamily="2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Identify migration strategy for each workload</a:t>
            </a:r>
            <a:endParaRPr lang="en-US" sz="11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sz="1100" dirty="0">
              <a:solidFill>
                <a:srgbClr val="252126"/>
              </a:solidFill>
              <a:latin typeface="Cognizant Sans" panose="02010503030202020204" pitchFamily="2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Adjust initial migration plan, if needed</a:t>
            </a:r>
            <a:endParaRPr lang="en-US" sz="11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sz="1100" dirty="0">
              <a:solidFill>
                <a:srgbClr val="252126"/>
              </a:solidFill>
              <a:latin typeface="Cognizant Sans" panose="02010503030202020204" pitchFamily="2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Schedule migration with the CMC</a:t>
            </a:r>
            <a:endParaRPr lang="en-US" sz="11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30F994-AC71-0648-95FE-CCBC808CB4E6}"/>
              </a:ext>
            </a:extLst>
          </p:cNvPr>
          <p:cNvSpPr txBox="1"/>
          <p:nvPr/>
        </p:nvSpPr>
        <p:spPr>
          <a:xfrm>
            <a:off x="7088973" y="1796588"/>
            <a:ext cx="2062817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Replicate the workloads to the target Azure regions</a:t>
            </a:r>
            <a:br>
              <a:rPr lang="en-US" sz="1200" dirty="0">
                <a:solidFill>
                  <a:srgbClr val="252126"/>
                </a:solidFill>
                <a:latin typeface="Cognizant Sans" panose="02010503030202020204" pitchFamily="2" charset="77"/>
              </a:rPr>
            </a:br>
            <a:endParaRPr lang="en-US" sz="12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Perform failover testing</a:t>
            </a:r>
            <a:br>
              <a:rPr lang="en-US" sz="1200" dirty="0">
                <a:solidFill>
                  <a:srgbClr val="252126"/>
                </a:solidFill>
                <a:latin typeface="Cognizant Sans" panose="02010503030202020204" pitchFamily="2" charset="77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Cutover the workloads to the target Azure regions</a:t>
            </a:r>
            <a:br>
              <a:rPr lang="en-US" sz="1200" dirty="0">
                <a:solidFill>
                  <a:srgbClr val="252126"/>
                </a:solidFill>
                <a:latin typeface="Cognizant Sans" panose="02010503030202020204" pitchFamily="2" charset="77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Perform post-failover setup for the workload and handoff to 10</a:t>
            </a: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th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 Magnitude’s Managed Services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C3E25-2231-F14B-BD57-25DD4335EA7A}"/>
              </a:ext>
            </a:extLst>
          </p:cNvPr>
          <p:cNvSpPr txBox="1"/>
          <p:nvPr/>
        </p:nvSpPr>
        <p:spPr>
          <a:xfrm>
            <a:off x="9400479" y="1858091"/>
            <a:ext cx="181336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Managed operations</a:t>
            </a:r>
            <a:br>
              <a:rPr lang="en-US" sz="1200" dirty="0">
                <a:solidFill>
                  <a:srgbClr val="252126"/>
                </a:solidFill>
                <a:latin typeface="Cognizant Sans" panose="02010503030202020204" pitchFamily="2" charset="77"/>
              </a:rPr>
            </a:br>
            <a:endParaRPr lang="en-US" sz="12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52126"/>
                </a:solidFill>
                <a:effectLst/>
                <a:uLnTx/>
                <a:uFillTx/>
                <a:latin typeface="Cognizant Sans" panose="02010503030202020204" pitchFamily="2" charset="77"/>
              </a:rPr>
              <a:t>Optimize migrated workloads</a:t>
            </a:r>
            <a:br>
              <a:rPr lang="en-US" sz="1200" dirty="0">
                <a:solidFill>
                  <a:srgbClr val="252126"/>
                </a:solidFill>
                <a:latin typeface="Cognizant Sans" panose="02010503030202020204" pitchFamily="2" charset="77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252126"/>
                </a:solidFill>
                <a:latin typeface="Cognizant Sans" panose="02010503030202020204" pitchFamily="2" charset="77"/>
              </a:rPr>
              <a:t>Secure migrated workloads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52126"/>
              </a:solidFill>
              <a:effectLst/>
              <a:uLnTx/>
              <a:uFillTx/>
              <a:latin typeface="Cognizant Sans" panose="02010503030202020204" pitchFamily="2" charset="7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846E83-09F2-A946-8959-2812C457107A}"/>
              </a:ext>
            </a:extLst>
          </p:cNvPr>
          <p:cNvSpPr/>
          <p:nvPr/>
        </p:nvSpPr>
        <p:spPr>
          <a:xfrm>
            <a:off x="7313200" y="4760413"/>
            <a:ext cx="1600308" cy="38163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gnizant Sans" panose="02010503030202020204" pitchFamily="2" charset="77"/>
              </a:rPr>
              <a:t>MBG Cloud Migration Center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A7EA4C-B2DD-6241-84C8-4D4128222AFE}"/>
              </a:ext>
            </a:extLst>
          </p:cNvPr>
          <p:cNvSpPr/>
          <p:nvPr/>
        </p:nvSpPr>
        <p:spPr>
          <a:xfrm>
            <a:off x="9604872" y="5072575"/>
            <a:ext cx="1600308" cy="38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chemeClr val="accent1"/>
                </a:solidFill>
                <a:latin typeface="Cognizant Sans" panose="02010503030202020204" pitchFamily="2" charset="77"/>
              </a:rPr>
              <a:t>MBG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gnizant Sans" panose="02010503030202020204" pitchFamily="2" charset="77"/>
              </a:rPr>
              <a:t> Managed Services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705DB8-CDDE-6641-B1B5-0BF0AF566967}"/>
              </a:ext>
            </a:extLst>
          </p:cNvPr>
          <p:cNvSpPr/>
          <p:nvPr/>
        </p:nvSpPr>
        <p:spPr>
          <a:xfrm>
            <a:off x="1630508" y="5457742"/>
            <a:ext cx="4775440" cy="3816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FFFFFF"/>
                </a:solidFill>
                <a:latin typeface="Cognizant Sans" panose="02010503030202020204" pitchFamily="2" charset="77"/>
              </a:rPr>
              <a:t>MBG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gnizant Sans" panose="02010503030202020204" pitchFamily="2" charset="77"/>
              </a:rPr>
              <a:t> &amp; Customer Project Team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A9BC31-A4F2-1643-9E05-2C18488D19A2}"/>
              </a:ext>
            </a:extLst>
          </p:cNvPr>
          <p:cNvSpPr/>
          <p:nvPr/>
        </p:nvSpPr>
        <p:spPr>
          <a:xfrm>
            <a:off x="3301204" y="5909334"/>
            <a:ext cx="1600308" cy="38163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FFFFFF"/>
                </a:solidFill>
                <a:latin typeface="Cognizant Sans" panose="02010503030202020204" pitchFamily="2" charset="77"/>
              </a:rPr>
              <a:t>MBG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gnizant Sans" panose="02010503030202020204" pitchFamily="2" charset="77"/>
              </a:rPr>
              <a:t> Cloud Migration Center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9EC4AAF-4D21-FF4D-9E9A-6C8658EC8ACF}"/>
              </a:ext>
            </a:extLst>
          </p:cNvPr>
          <p:cNvCxnSpPr>
            <a:cxnSpLocks/>
          </p:cNvCxnSpPr>
          <p:nvPr/>
        </p:nvCxnSpPr>
        <p:spPr>
          <a:xfrm>
            <a:off x="6928770" y="1847652"/>
            <a:ext cx="25570" cy="345318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4C8E7EF-24B9-F845-8340-3DE89DDB6304}"/>
              </a:ext>
            </a:extLst>
          </p:cNvPr>
          <p:cNvCxnSpPr>
            <a:cxnSpLocks/>
          </p:cNvCxnSpPr>
          <p:nvPr/>
        </p:nvCxnSpPr>
        <p:spPr>
          <a:xfrm>
            <a:off x="9246405" y="1847200"/>
            <a:ext cx="25570" cy="345318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689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D13B8B6-CA0C-6045-8A32-C2D1449BA4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Sample Migration Cycle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C64DF4-AA31-2949-9E58-E50A3F3ACD55}"/>
              </a:ext>
            </a:extLst>
          </p:cNvPr>
          <p:cNvSpPr/>
          <p:nvPr/>
        </p:nvSpPr>
        <p:spPr>
          <a:xfrm>
            <a:off x="8436067" y="1155508"/>
            <a:ext cx="3443597" cy="537839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150" b="1" dirty="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Discovery</a:t>
            </a:r>
            <a:endParaRPr lang="en-US" sz="1150" b="1" dirty="0">
              <a:solidFill>
                <a:schemeClr val="bg1"/>
              </a:solidFill>
              <a:latin typeface="Cognizant Sans" panose="02010503030202020204" pitchFamily="2" charset="77"/>
              <a:cs typeface="Segoe UI" panose="020B0502040204020203" pitchFamily="34" charset="0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1150" dirty="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Meet with workload owners and stakeholders to gather information, dependencies, timeline and build a plan for migrating the workload or workload group.</a:t>
            </a:r>
            <a:br>
              <a:rPr lang="en-US" sz="1150" dirty="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</a:br>
            <a:endParaRPr lang="en-US" sz="1150" dirty="0">
              <a:solidFill>
                <a:schemeClr val="bg1"/>
              </a:solidFill>
              <a:latin typeface="Cognizant Sans" panose="02010503030202020204" pitchFamily="2" charset="77"/>
              <a:cs typeface="Segoe UI"/>
            </a:endParaRPr>
          </a:p>
          <a:p>
            <a:pPr>
              <a:defRPr/>
            </a:pPr>
            <a:r>
              <a:rPr lang="en-US" sz="1150" b="1" dirty="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Migration Group 1 - Pilot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1150" dirty="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Identify a low impact workload for tooling and process testing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1150" dirty="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Conduct a migration to demonstrate and fine tune tooling, process, plans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1150" dirty="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Start discovery for the next migration group</a:t>
            </a:r>
            <a:br>
              <a:rPr lang="en-US" sz="1150" dirty="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</a:br>
            <a:endParaRPr lang="en-US" sz="1150" dirty="0">
              <a:solidFill>
                <a:schemeClr val="bg1"/>
              </a:solidFill>
              <a:latin typeface="Cognizant Sans" panose="02010503030202020204" pitchFamily="2" charset="77"/>
              <a:cs typeface="Segoe UI"/>
            </a:endParaRPr>
          </a:p>
          <a:p>
            <a:pPr>
              <a:defRPr/>
            </a:pPr>
            <a:r>
              <a:rPr lang="en-US" sz="1150" b="1" dirty="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Migration Groups 2+</a:t>
            </a:r>
            <a:endParaRPr lang="en-US" sz="1150" b="1" dirty="0">
              <a:solidFill>
                <a:schemeClr val="bg1"/>
              </a:solidFill>
              <a:latin typeface="Cognizant Sans" panose="02010503030202020204" pitchFamily="2" charset="77"/>
              <a:cs typeface="Segoe UI" panose="020B0502040204020203" pitchFamily="34" charset="0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1150" dirty="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The 10M Migration Center will replicate and perform cutover on groups of workloads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1150" dirty="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Perform testing to verify the workload meets customer standards</a:t>
            </a:r>
            <a:br>
              <a:rPr lang="en-US" sz="1150" dirty="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</a:br>
            <a:endParaRPr lang="en-US" sz="1150" dirty="0">
              <a:solidFill>
                <a:schemeClr val="bg1"/>
              </a:solidFill>
              <a:latin typeface="Cognizant Sans" panose="02010503030202020204" pitchFamily="2" charset="77"/>
              <a:cs typeface="Segoe UI"/>
            </a:endParaRPr>
          </a:p>
          <a:p>
            <a:pPr>
              <a:defRPr/>
            </a:pPr>
            <a:r>
              <a:rPr lang="en-US" sz="1150" b="1" dirty="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Transition</a:t>
            </a:r>
            <a:endParaRPr lang="en-US" sz="1150" b="1" dirty="0">
              <a:solidFill>
                <a:schemeClr val="bg1"/>
              </a:solidFill>
              <a:latin typeface="Cognizant Sans" panose="02010503030202020204" pitchFamily="2" charset="77"/>
              <a:cs typeface="Segoe UI" panose="020B0502040204020203" pitchFamily="34" charset="0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1150" dirty="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Transition the workload to 10M Managed Services</a:t>
            </a:r>
            <a:endParaRPr lang="en-US" sz="1150" dirty="0">
              <a:solidFill>
                <a:schemeClr val="bg1"/>
              </a:solidFill>
              <a:latin typeface="Cognizant Sans" panose="02010503030202020204" pitchFamily="2" charset="77"/>
              <a:cs typeface="Segoe UI" panose="020B0502040204020203" pitchFamily="34" charset="0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1150" dirty="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Provide documentation</a:t>
            </a:r>
            <a:br>
              <a:rPr lang="en-US" sz="1150" dirty="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</a:br>
            <a:endParaRPr lang="en-US" sz="1150" dirty="0">
              <a:solidFill>
                <a:schemeClr val="bg1"/>
              </a:solidFill>
              <a:latin typeface="Cognizant Sans" panose="02010503030202020204" pitchFamily="2" charset="77"/>
              <a:cs typeface="Segoe UI" panose="020B0502040204020203" pitchFamily="34" charset="0"/>
            </a:endParaRPr>
          </a:p>
          <a:p>
            <a:pPr>
              <a:defRPr/>
            </a:pPr>
            <a:r>
              <a:rPr lang="en-US" sz="1150" b="1" dirty="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Repeat</a:t>
            </a:r>
            <a:endParaRPr lang="en-US" sz="1150" b="1" dirty="0">
              <a:solidFill>
                <a:schemeClr val="bg1"/>
              </a:solidFill>
              <a:latin typeface="Cognizant Sans" panose="02010503030202020204" pitchFamily="2" charset="77"/>
              <a:cs typeface="Segoe UI" panose="020B0502040204020203" pitchFamily="34" charset="0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1150" dirty="0">
                <a:solidFill>
                  <a:schemeClr val="bg1"/>
                </a:solidFill>
                <a:latin typeface="Cognizant Sans" panose="02010503030202020204" pitchFamily="2" charset="77"/>
                <a:cs typeface="Segoe UI"/>
              </a:rPr>
              <a:t>Cycle through the process to quickly migrate groups of servers and workloads</a:t>
            </a:r>
            <a:endParaRPr lang="en-US" sz="1150" dirty="0">
              <a:solidFill>
                <a:schemeClr val="bg1"/>
              </a:solidFill>
              <a:latin typeface="Cognizant Sans" panose="02010503030202020204" pitchFamily="2" charset="77"/>
              <a:cs typeface="Segoe UI" panose="020B0502040204020203" pitchFamily="34" charset="0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sz="1100" dirty="0">
              <a:solidFill>
                <a:schemeClr val="bg1"/>
              </a:solidFill>
              <a:latin typeface="Cognizant Sans" panose="02010503030202020204" pitchFamily="2" charset="77"/>
              <a:cs typeface="Segoe UI" panose="020B0502040204020203" pitchFamily="34" charset="0"/>
            </a:endParaRPr>
          </a:p>
          <a:p>
            <a:pPr>
              <a:defRPr/>
            </a:pPr>
            <a:endParaRPr lang="en-US" sz="1100" dirty="0">
              <a:solidFill>
                <a:schemeClr val="bg1"/>
              </a:solidFill>
              <a:latin typeface="Cognizant Sans" panose="02010503030202020204" pitchFamily="2" charset="77"/>
              <a:cs typeface="Segoe UI" panose="020B0502040204020203" pitchFamily="34" charset="0"/>
            </a:endParaRPr>
          </a:p>
          <a:p>
            <a:pPr>
              <a:defRPr/>
            </a:pPr>
            <a:endParaRPr lang="en-US" sz="1100" dirty="0">
              <a:solidFill>
                <a:schemeClr val="bg1"/>
              </a:solidFill>
              <a:latin typeface="Cognizant Sans" panose="02010503030202020204" pitchFamily="2" charset="77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8F2602-745A-B24F-BD06-5E439C57303A}"/>
              </a:ext>
            </a:extLst>
          </p:cNvPr>
          <p:cNvSpPr txBox="1"/>
          <p:nvPr/>
        </p:nvSpPr>
        <p:spPr>
          <a:xfrm>
            <a:off x="8436067" y="215780"/>
            <a:ext cx="375593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gnizant Sans" panose="02010503030202020204" pitchFamily="2" charset="77"/>
                <a:cs typeface="Segoe UI" panose="020B0502040204020203" pitchFamily="34" charset="0"/>
              </a:rPr>
              <a:t>Continuous Discovery and Migration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18601E9-AA3C-CE41-A0FA-F79CF999C8D8}"/>
              </a:ext>
            </a:extLst>
          </p:cNvPr>
          <p:cNvCxnSpPr>
            <a:cxnSpLocks/>
          </p:cNvCxnSpPr>
          <p:nvPr/>
        </p:nvCxnSpPr>
        <p:spPr>
          <a:xfrm>
            <a:off x="3262243" y="1323526"/>
            <a:ext cx="6096" cy="4572000"/>
          </a:xfrm>
          <a:prstGeom prst="straightConnector1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4E8CA39-72C9-9D49-ACEA-2772491A22E7}"/>
              </a:ext>
            </a:extLst>
          </p:cNvPr>
          <p:cNvCxnSpPr>
            <a:cxnSpLocks/>
          </p:cNvCxnSpPr>
          <p:nvPr/>
        </p:nvCxnSpPr>
        <p:spPr>
          <a:xfrm>
            <a:off x="1799203" y="1323526"/>
            <a:ext cx="0" cy="4572000"/>
          </a:xfrm>
          <a:prstGeom prst="straightConnector1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C816DEA-B893-C348-B881-8DBF10465B80}"/>
              </a:ext>
            </a:extLst>
          </p:cNvPr>
          <p:cNvCxnSpPr>
            <a:cxnSpLocks/>
          </p:cNvCxnSpPr>
          <p:nvPr/>
        </p:nvCxnSpPr>
        <p:spPr>
          <a:xfrm>
            <a:off x="4725283" y="1323526"/>
            <a:ext cx="6096" cy="4572000"/>
          </a:xfrm>
          <a:prstGeom prst="straightConnector1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13AE538-E8A2-094F-8454-824D66B1FB95}"/>
              </a:ext>
            </a:extLst>
          </p:cNvPr>
          <p:cNvCxnSpPr>
            <a:cxnSpLocks/>
          </p:cNvCxnSpPr>
          <p:nvPr/>
        </p:nvCxnSpPr>
        <p:spPr>
          <a:xfrm>
            <a:off x="6188323" y="1323526"/>
            <a:ext cx="6096" cy="4572000"/>
          </a:xfrm>
          <a:prstGeom prst="straightConnector1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Arrow: Pentagon 76">
            <a:extLst>
              <a:ext uri="{FF2B5EF4-FFF2-40B4-BE49-F238E27FC236}">
                <a16:creationId xmlns:a16="http://schemas.microsoft.com/office/drawing/2014/main" id="{F1E102C2-32B0-814E-A076-3A5333889E35}"/>
              </a:ext>
            </a:extLst>
          </p:cNvPr>
          <p:cNvSpPr/>
          <p:nvPr/>
        </p:nvSpPr>
        <p:spPr>
          <a:xfrm>
            <a:off x="4787385" y="5284021"/>
            <a:ext cx="3005327" cy="487680"/>
          </a:xfrm>
          <a:prstGeom prst="homePlat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5" name="Arrow: Pentagon 28">
            <a:extLst>
              <a:ext uri="{FF2B5EF4-FFF2-40B4-BE49-F238E27FC236}">
                <a16:creationId xmlns:a16="http://schemas.microsoft.com/office/drawing/2014/main" id="{83D5ACCA-6956-BD40-BE5D-D82A49928815}"/>
              </a:ext>
            </a:extLst>
          </p:cNvPr>
          <p:cNvSpPr/>
          <p:nvPr/>
        </p:nvSpPr>
        <p:spPr>
          <a:xfrm>
            <a:off x="6256522" y="3613717"/>
            <a:ext cx="1536192" cy="487680"/>
          </a:xfrm>
          <a:prstGeom prst="homePlat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Group n</a:t>
            </a:r>
          </a:p>
          <a:p>
            <a:pPr algn="ctr"/>
            <a:r>
              <a:rPr lang="en-US" sz="1100"/>
              <a:t>Migration</a:t>
            </a:r>
          </a:p>
        </p:txBody>
      </p:sp>
      <p:sp>
        <p:nvSpPr>
          <p:cNvPr id="66" name="Arrow: Pentagon 29">
            <a:extLst>
              <a:ext uri="{FF2B5EF4-FFF2-40B4-BE49-F238E27FC236}">
                <a16:creationId xmlns:a16="http://schemas.microsoft.com/office/drawing/2014/main" id="{EFA577A2-0EC6-2C46-9ADF-C1476F322835}"/>
              </a:ext>
            </a:extLst>
          </p:cNvPr>
          <p:cNvSpPr/>
          <p:nvPr/>
        </p:nvSpPr>
        <p:spPr>
          <a:xfrm>
            <a:off x="6256521" y="3077269"/>
            <a:ext cx="1536192" cy="487680"/>
          </a:xfrm>
          <a:prstGeom prst="homePlat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Group n </a:t>
            </a:r>
          </a:p>
          <a:p>
            <a:pPr algn="ctr"/>
            <a:r>
              <a:rPr lang="en-US" sz="1100"/>
              <a:t>Discovery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D79F196-E83D-E94D-B978-C45FAA9234B7}"/>
              </a:ext>
            </a:extLst>
          </p:cNvPr>
          <p:cNvSpPr/>
          <p:nvPr/>
        </p:nvSpPr>
        <p:spPr>
          <a:xfrm>
            <a:off x="3328537" y="3078412"/>
            <a:ext cx="1335024" cy="48768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Group 2 </a:t>
            </a:r>
            <a:br>
              <a:rPr lang="en-US" sz="1100"/>
            </a:br>
            <a:r>
              <a:rPr lang="en-US" sz="1100"/>
              <a:t>Discovery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E380ED1-EF1D-7144-8A24-F95B94B20E52}"/>
              </a:ext>
            </a:extLst>
          </p:cNvPr>
          <p:cNvSpPr/>
          <p:nvPr/>
        </p:nvSpPr>
        <p:spPr>
          <a:xfrm>
            <a:off x="3328537" y="3614860"/>
            <a:ext cx="1335024" cy="487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Group 1 - Pilot Migration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A9AAD97-D871-FC4F-99B0-BB162E849923}"/>
              </a:ext>
            </a:extLst>
          </p:cNvPr>
          <p:cNvSpPr/>
          <p:nvPr/>
        </p:nvSpPr>
        <p:spPr>
          <a:xfrm>
            <a:off x="4791577" y="3078412"/>
            <a:ext cx="1335024" cy="48768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Group 3 </a:t>
            </a:r>
            <a:br>
              <a:rPr lang="en-US" sz="1100"/>
            </a:br>
            <a:r>
              <a:rPr lang="en-US" sz="1100"/>
              <a:t>Discovery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99A423D-6B2A-7C4C-BE06-38F6754EA603}"/>
              </a:ext>
            </a:extLst>
          </p:cNvPr>
          <p:cNvSpPr/>
          <p:nvPr/>
        </p:nvSpPr>
        <p:spPr>
          <a:xfrm>
            <a:off x="4791577" y="3614860"/>
            <a:ext cx="1335024" cy="487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Group 2 </a:t>
            </a:r>
            <a:br>
              <a:rPr lang="en-US" sz="1100"/>
            </a:br>
            <a:r>
              <a:rPr lang="en-US" sz="1100"/>
              <a:t>Migration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FBDC5B2-1082-F442-9FD9-E2B025C78AF3}"/>
              </a:ext>
            </a:extLst>
          </p:cNvPr>
          <p:cNvSpPr/>
          <p:nvPr/>
        </p:nvSpPr>
        <p:spPr>
          <a:xfrm>
            <a:off x="1865497" y="3078412"/>
            <a:ext cx="1335024" cy="48768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Group 1 - Pilot Discovery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155C0AD-F0BC-884D-83B9-85F26BAFE592}"/>
              </a:ext>
            </a:extLst>
          </p:cNvPr>
          <p:cNvCxnSpPr>
            <a:cxnSpLocks/>
          </p:cNvCxnSpPr>
          <p:nvPr/>
        </p:nvCxnSpPr>
        <p:spPr>
          <a:xfrm>
            <a:off x="3331204" y="1368102"/>
            <a:ext cx="2798064" cy="6096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112101F-AAA4-DD49-A6C1-46F133FBA1BF}"/>
              </a:ext>
            </a:extLst>
          </p:cNvPr>
          <p:cNvCxnSpPr/>
          <p:nvPr/>
        </p:nvCxnSpPr>
        <p:spPr>
          <a:xfrm>
            <a:off x="6253855" y="1370770"/>
            <a:ext cx="1456944" cy="6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F09C9AF-2EF9-0A44-BD91-4307AB7268D3}"/>
              </a:ext>
            </a:extLst>
          </p:cNvPr>
          <p:cNvCxnSpPr>
            <a:cxnSpLocks/>
          </p:cNvCxnSpPr>
          <p:nvPr/>
        </p:nvCxnSpPr>
        <p:spPr>
          <a:xfrm>
            <a:off x="3331203" y="4300278"/>
            <a:ext cx="1335024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ADC0AE8-044B-194D-90B5-E0D5FAC96C59}"/>
              </a:ext>
            </a:extLst>
          </p:cNvPr>
          <p:cNvCxnSpPr>
            <a:cxnSpLocks/>
          </p:cNvCxnSpPr>
          <p:nvPr/>
        </p:nvCxnSpPr>
        <p:spPr>
          <a:xfrm>
            <a:off x="4794243" y="4300278"/>
            <a:ext cx="1335024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F0438F1-2B94-A449-8236-ABAFEDC43DFE}"/>
              </a:ext>
            </a:extLst>
          </p:cNvPr>
          <p:cNvSpPr txBox="1"/>
          <p:nvPr/>
        </p:nvSpPr>
        <p:spPr>
          <a:xfrm>
            <a:off x="3326005" y="4334348"/>
            <a:ext cx="13352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Migration Center</a:t>
            </a:r>
          </a:p>
          <a:p>
            <a:pPr algn="ctr"/>
            <a:r>
              <a:rPr lang="en-US" sz="1000" b="1" dirty="0"/>
              <a:t> Sprint - 1 Week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6813AA1-7753-064E-8937-E96DBBD08485}"/>
              </a:ext>
            </a:extLst>
          </p:cNvPr>
          <p:cNvSpPr txBox="1"/>
          <p:nvPr/>
        </p:nvSpPr>
        <p:spPr>
          <a:xfrm>
            <a:off x="3202426" y="1437444"/>
            <a:ext cx="15849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solidFill>
                  <a:schemeClr val="accent2"/>
                </a:solidFill>
              </a:rPr>
              <a:t>Migration Leadership Team Sprint - 2 Weeks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7FAB202-B914-BC4E-8869-D1D319917F9E}"/>
              </a:ext>
            </a:extLst>
          </p:cNvPr>
          <p:cNvSpPr txBox="1"/>
          <p:nvPr/>
        </p:nvSpPr>
        <p:spPr>
          <a:xfrm>
            <a:off x="6171178" y="1437444"/>
            <a:ext cx="145694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solidFill>
                  <a:schemeClr val="accent2"/>
                </a:solidFill>
              </a:rPr>
              <a:t>Ongoing Work</a:t>
            </a:r>
            <a:endParaRPr lang="en-US"/>
          </a:p>
        </p:txBody>
      </p:sp>
      <p:sp>
        <p:nvSpPr>
          <p:cNvPr id="79" name="Arrow: Pentagon 73">
            <a:extLst>
              <a:ext uri="{FF2B5EF4-FFF2-40B4-BE49-F238E27FC236}">
                <a16:creationId xmlns:a16="http://schemas.microsoft.com/office/drawing/2014/main" id="{DC9E4B29-B297-E747-97BB-EAFAA1511FA6}"/>
              </a:ext>
            </a:extLst>
          </p:cNvPr>
          <p:cNvSpPr/>
          <p:nvPr/>
        </p:nvSpPr>
        <p:spPr>
          <a:xfrm>
            <a:off x="581145" y="2516437"/>
            <a:ext cx="2225040" cy="487680"/>
          </a:xfrm>
          <a:prstGeom prst="homePlat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Landing Zone Assessment and Preparation</a:t>
            </a:r>
          </a:p>
        </p:txBody>
      </p:sp>
      <p:sp>
        <p:nvSpPr>
          <p:cNvPr id="80" name="Arrow: Pentagon 74">
            <a:extLst>
              <a:ext uri="{FF2B5EF4-FFF2-40B4-BE49-F238E27FC236}">
                <a16:creationId xmlns:a16="http://schemas.microsoft.com/office/drawing/2014/main" id="{B0CF0E7C-21DF-BA44-98DA-1B839A72F7A8}"/>
              </a:ext>
            </a:extLst>
          </p:cNvPr>
          <p:cNvSpPr/>
          <p:nvPr/>
        </p:nvSpPr>
        <p:spPr>
          <a:xfrm>
            <a:off x="581145" y="1961701"/>
            <a:ext cx="7211568" cy="487680"/>
          </a:xfrm>
          <a:prstGeom prst="homePlat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Migration Leadership Team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D739218-C7CC-FD46-8F9D-CD7B46008BDC}"/>
              </a:ext>
            </a:extLst>
          </p:cNvPr>
          <p:cNvCxnSpPr>
            <a:cxnSpLocks/>
          </p:cNvCxnSpPr>
          <p:nvPr/>
        </p:nvCxnSpPr>
        <p:spPr>
          <a:xfrm>
            <a:off x="6253855" y="4309041"/>
            <a:ext cx="1456944" cy="6096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4FE57EE5-EE70-5547-AC9B-D50DA6DC5C06}"/>
              </a:ext>
            </a:extLst>
          </p:cNvPr>
          <p:cNvSpPr/>
          <p:nvPr/>
        </p:nvSpPr>
        <p:spPr>
          <a:xfrm>
            <a:off x="5267295" y="5374340"/>
            <a:ext cx="1977445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200" b="1" dirty="0">
                <a:latin typeface="Montserrat"/>
              </a:rPr>
              <a:t>Managed Services</a:t>
            </a:r>
            <a:endParaRPr 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/>
            </a:endParaRPr>
          </a:p>
        </p:txBody>
      </p:sp>
      <p:sp>
        <p:nvSpPr>
          <p:cNvPr id="83" name="Arrow: Pentagon 78">
            <a:extLst>
              <a:ext uri="{FF2B5EF4-FFF2-40B4-BE49-F238E27FC236}">
                <a16:creationId xmlns:a16="http://schemas.microsoft.com/office/drawing/2014/main" id="{EB5A66C5-0D47-B64E-9FFB-66C90BBA8505}"/>
              </a:ext>
            </a:extLst>
          </p:cNvPr>
          <p:cNvSpPr/>
          <p:nvPr/>
        </p:nvSpPr>
        <p:spPr>
          <a:xfrm>
            <a:off x="3336537" y="4753669"/>
            <a:ext cx="4431792" cy="487680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9C673C6-EEAA-6042-A7AA-D2BEB5E292B1}"/>
              </a:ext>
            </a:extLst>
          </p:cNvPr>
          <p:cNvSpPr/>
          <p:nvPr/>
        </p:nvSpPr>
        <p:spPr>
          <a:xfrm>
            <a:off x="4566256" y="4862277"/>
            <a:ext cx="1977445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200" b="1">
                <a:solidFill>
                  <a:srgbClr val="FFFFFF"/>
                </a:solidFill>
                <a:latin typeface="Montserrat"/>
              </a:rPr>
              <a:t>Cloud Migration Center</a:t>
            </a:r>
            <a:endParaRPr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971D91-0006-D243-A7A9-8748D627F54E}"/>
              </a:ext>
            </a:extLst>
          </p:cNvPr>
          <p:cNvSpPr txBox="1"/>
          <p:nvPr/>
        </p:nvSpPr>
        <p:spPr>
          <a:xfrm>
            <a:off x="349429" y="1050518"/>
            <a:ext cx="145694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Week 1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C9759C1-3868-FE41-B78B-0BC841CE819D}"/>
              </a:ext>
            </a:extLst>
          </p:cNvPr>
          <p:cNvSpPr txBox="1"/>
          <p:nvPr/>
        </p:nvSpPr>
        <p:spPr>
          <a:xfrm>
            <a:off x="1826403" y="1050518"/>
            <a:ext cx="145694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Week 2</a:t>
            </a:r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9DC0FCC-A79C-8045-A8C8-3659C029665C}"/>
              </a:ext>
            </a:extLst>
          </p:cNvPr>
          <p:cNvSpPr txBox="1"/>
          <p:nvPr/>
        </p:nvSpPr>
        <p:spPr>
          <a:xfrm>
            <a:off x="3283347" y="1050518"/>
            <a:ext cx="145694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Week 3</a:t>
            </a:r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E15111-7492-FD46-BB87-5C87C2A9CCF1}"/>
              </a:ext>
            </a:extLst>
          </p:cNvPr>
          <p:cNvSpPr txBox="1"/>
          <p:nvPr/>
        </p:nvSpPr>
        <p:spPr>
          <a:xfrm>
            <a:off x="4746914" y="1050518"/>
            <a:ext cx="145694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Week 4</a:t>
            </a:r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C4551F-EC50-C64B-B17E-9B7A7C8219DB}"/>
              </a:ext>
            </a:extLst>
          </p:cNvPr>
          <p:cNvSpPr txBox="1"/>
          <p:nvPr/>
        </p:nvSpPr>
        <p:spPr>
          <a:xfrm>
            <a:off x="6210481" y="1046777"/>
            <a:ext cx="145694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Week 5+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5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BC7689-429E-424F-8FD7-454851272B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5735" y="253709"/>
            <a:ext cx="11080530" cy="1062989"/>
          </a:xfrm>
        </p:spPr>
        <p:txBody>
          <a:bodyPr/>
          <a:lstStyle/>
          <a:p>
            <a:r>
              <a:rPr lang="en-US" dirty="0">
                <a:latin typeface="Cognizant Sans" panose="02010503030202020204" pitchFamily="2" charset="77"/>
              </a:rPr>
              <a:t>Migration Tooling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5A64B-33BC-3245-B769-F1D7540C7C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5735" y="1451393"/>
            <a:ext cx="11080530" cy="395521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MBG Recommends Azure Site Recovery (ASR) for large scale migrations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 will review your VMM/vSphere topology and migration targets, and build an efficient migration tooling topology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 will review any existing Azure native migration tooling and utilize where possible, if desired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522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30FA7D-FB5D-48FD-B842-C4B6D7A491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Who To Connect With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17B47E-0DE8-4227-8B01-EE5234EF07E7}"/>
              </a:ext>
            </a:extLst>
          </p:cNvPr>
          <p:cNvGrpSpPr/>
          <p:nvPr/>
        </p:nvGrpSpPr>
        <p:grpSpPr>
          <a:xfrm>
            <a:off x="895916" y="1428681"/>
            <a:ext cx="4806557" cy="1267374"/>
            <a:chOff x="895916" y="1428681"/>
            <a:chExt cx="4806557" cy="12673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4173E4E-29B5-43D5-887E-514E33BBA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16" y="1428681"/>
              <a:ext cx="4800486" cy="1267374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7FB187-FEDB-424A-9889-EC0536BAC3D9}"/>
                </a:ext>
              </a:extLst>
            </p:cNvPr>
            <p:cNvSpPr/>
            <p:nvPr/>
          </p:nvSpPr>
          <p:spPr>
            <a:xfrm>
              <a:off x="1079411" y="1921651"/>
              <a:ext cx="4247046" cy="669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1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33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Role/Region Here</a:t>
              </a:r>
            </a:p>
            <a:p>
              <a:pPr>
                <a:lnSpc>
                  <a:spcPts val="11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33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Email here</a:t>
              </a:r>
            </a:p>
            <a:p>
              <a:pPr>
                <a:lnSpc>
                  <a:spcPts val="11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33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000-000-0000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2C77F6-72EC-4C2B-B5F6-81F6B798EC18}"/>
                </a:ext>
              </a:extLst>
            </p:cNvPr>
            <p:cNvSpPr/>
            <p:nvPr/>
          </p:nvSpPr>
          <p:spPr>
            <a:xfrm>
              <a:off x="1079411" y="1672530"/>
              <a:ext cx="1255472" cy="2448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140"/>
                </a:lnSpc>
                <a:spcBef>
                  <a:spcPts val="600"/>
                </a:spcBef>
              </a:pPr>
              <a:r>
                <a:rPr lang="en-US" sz="1600" b="1" dirty="0">
                  <a:solidFill>
                    <a:srgbClr val="0033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 Here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5355EAD-222C-4996-826D-87FA62AA49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" r="177" b="16618"/>
            <a:stretch/>
          </p:blipFill>
          <p:spPr>
            <a:xfrm>
              <a:off x="4466683" y="1447387"/>
              <a:ext cx="1235790" cy="1195225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567719-F3C1-4F48-BBD9-0BDF46AEC9B2}"/>
                </a:ext>
              </a:extLst>
            </p:cNvPr>
            <p:cNvCxnSpPr>
              <a:cxnSpLocks/>
            </p:cNvCxnSpPr>
            <p:nvPr/>
          </p:nvCxnSpPr>
          <p:spPr bwMode="white">
            <a:xfrm flipH="1">
              <a:off x="899545" y="2660544"/>
              <a:ext cx="4802400" cy="0"/>
            </a:xfrm>
            <a:prstGeom prst="line">
              <a:avLst/>
            </a:prstGeom>
            <a:noFill/>
            <a:ln w="57150" cap="flat" cmpd="sng" algn="ctr">
              <a:solidFill>
                <a:srgbClr val="0033A0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C272E70-EC62-4062-9EEB-78377120A884}"/>
                </a:ext>
              </a:extLst>
            </p:cNvPr>
            <p:cNvCxnSpPr>
              <a:cxnSpLocks/>
            </p:cNvCxnSpPr>
            <p:nvPr/>
          </p:nvCxnSpPr>
          <p:spPr bwMode="white">
            <a:xfrm flipH="1">
              <a:off x="899545" y="1440917"/>
              <a:ext cx="4802400" cy="0"/>
            </a:xfrm>
            <a:prstGeom prst="line">
              <a:avLst/>
            </a:prstGeom>
            <a:noFill/>
            <a:ln w="12700" cap="flat" cmpd="sng" algn="ctr">
              <a:solidFill>
                <a:srgbClr val="328DFF"/>
              </a:solidFill>
              <a:prstDash val="solid"/>
              <a:miter lim="800000"/>
            </a:ln>
            <a:effectLst/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A44901-9DF8-4C04-952B-CCE957BF898D}"/>
              </a:ext>
            </a:extLst>
          </p:cNvPr>
          <p:cNvGrpSpPr/>
          <p:nvPr/>
        </p:nvGrpSpPr>
        <p:grpSpPr>
          <a:xfrm>
            <a:off x="6312265" y="1434734"/>
            <a:ext cx="4802928" cy="1267374"/>
            <a:chOff x="899545" y="1434734"/>
            <a:chExt cx="4802928" cy="126737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FA8F4CC-88C9-4F6E-9AB0-A0BC83E68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167" y="1434734"/>
              <a:ext cx="4800486" cy="1267374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59FC082-7846-4CA8-8BFF-2CEFE03E85A0}"/>
                </a:ext>
              </a:extLst>
            </p:cNvPr>
            <p:cNvSpPr/>
            <p:nvPr/>
          </p:nvSpPr>
          <p:spPr>
            <a:xfrm>
              <a:off x="1079411" y="1921651"/>
              <a:ext cx="4247046" cy="669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1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33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Role/Region Here</a:t>
              </a:r>
            </a:p>
            <a:p>
              <a:pPr>
                <a:lnSpc>
                  <a:spcPts val="11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33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Email here</a:t>
              </a:r>
            </a:p>
            <a:p>
              <a:pPr>
                <a:lnSpc>
                  <a:spcPts val="11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33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000-000-0000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742ACCA-612D-4DCD-AC01-3411B9EB3054}"/>
                </a:ext>
              </a:extLst>
            </p:cNvPr>
            <p:cNvSpPr/>
            <p:nvPr/>
          </p:nvSpPr>
          <p:spPr>
            <a:xfrm>
              <a:off x="1079411" y="1672530"/>
              <a:ext cx="1255472" cy="2448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140"/>
                </a:lnSpc>
                <a:spcBef>
                  <a:spcPts val="600"/>
                </a:spcBef>
              </a:pPr>
              <a:r>
                <a:rPr lang="en-US" sz="1600" b="1" dirty="0">
                  <a:solidFill>
                    <a:srgbClr val="0033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 Here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220FAC9-EC8D-423E-BAFC-0A8ED79C7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" r="177" b="16618"/>
            <a:stretch/>
          </p:blipFill>
          <p:spPr>
            <a:xfrm>
              <a:off x="4466683" y="1447387"/>
              <a:ext cx="1235790" cy="1195225"/>
            </a:xfrm>
            <a:prstGeom prst="rect">
              <a:avLst/>
            </a:prstGeom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A6F657-EDEA-4696-B64F-2036F389731A}"/>
                </a:ext>
              </a:extLst>
            </p:cNvPr>
            <p:cNvCxnSpPr>
              <a:cxnSpLocks/>
            </p:cNvCxnSpPr>
            <p:nvPr/>
          </p:nvCxnSpPr>
          <p:spPr bwMode="white">
            <a:xfrm flipH="1">
              <a:off x="899545" y="2660544"/>
              <a:ext cx="4802400" cy="0"/>
            </a:xfrm>
            <a:prstGeom prst="line">
              <a:avLst/>
            </a:prstGeom>
            <a:noFill/>
            <a:ln w="5715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44CB5ED-AC56-41BE-8503-5C524ED6C72C}"/>
                </a:ext>
              </a:extLst>
            </p:cNvPr>
            <p:cNvCxnSpPr>
              <a:cxnSpLocks/>
            </p:cNvCxnSpPr>
            <p:nvPr/>
          </p:nvCxnSpPr>
          <p:spPr bwMode="white">
            <a:xfrm flipH="1">
              <a:off x="899545" y="1440917"/>
              <a:ext cx="4802400" cy="0"/>
            </a:xfrm>
            <a:prstGeom prst="line">
              <a:avLst/>
            </a:prstGeom>
            <a:noFill/>
            <a:ln w="12700" cap="flat" cmpd="sng" algn="ctr">
              <a:solidFill>
                <a:srgbClr val="328DFF"/>
              </a:solidFill>
              <a:prstDash val="solid"/>
              <a:miter lim="800000"/>
            </a:ln>
            <a:effectLst/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500D6B-1BA6-4E4E-93AC-0621FDA634AB}"/>
              </a:ext>
            </a:extLst>
          </p:cNvPr>
          <p:cNvGrpSpPr/>
          <p:nvPr/>
        </p:nvGrpSpPr>
        <p:grpSpPr>
          <a:xfrm>
            <a:off x="898725" y="2896743"/>
            <a:ext cx="4802928" cy="1267374"/>
            <a:chOff x="899545" y="1434734"/>
            <a:chExt cx="4802928" cy="12673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C02F782-C6F8-4FA6-AF66-381D5E72A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167" y="1434734"/>
              <a:ext cx="4800486" cy="1267374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6C82C9-7D5F-4E60-BA5F-62752086B84F}"/>
                </a:ext>
              </a:extLst>
            </p:cNvPr>
            <p:cNvSpPr/>
            <p:nvPr/>
          </p:nvSpPr>
          <p:spPr>
            <a:xfrm>
              <a:off x="1079411" y="1921651"/>
              <a:ext cx="4247046" cy="669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1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33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Role/Region Here</a:t>
              </a:r>
            </a:p>
            <a:p>
              <a:pPr>
                <a:lnSpc>
                  <a:spcPts val="11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33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Email here</a:t>
              </a:r>
            </a:p>
            <a:p>
              <a:pPr>
                <a:lnSpc>
                  <a:spcPts val="11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33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000-000-0000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3D2C760-2E23-46E0-89DA-919E173EE272}"/>
                </a:ext>
              </a:extLst>
            </p:cNvPr>
            <p:cNvSpPr/>
            <p:nvPr/>
          </p:nvSpPr>
          <p:spPr>
            <a:xfrm>
              <a:off x="1079411" y="1672530"/>
              <a:ext cx="1255472" cy="2448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14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Name Here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EEED8D5-B3E6-4EBD-A6C8-8396FDF0E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" r="177" b="16618"/>
            <a:stretch/>
          </p:blipFill>
          <p:spPr>
            <a:xfrm>
              <a:off x="4466683" y="1447387"/>
              <a:ext cx="1235790" cy="1195225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69076AB-F3A1-4004-8811-FB8C8BC84475}"/>
                </a:ext>
              </a:extLst>
            </p:cNvPr>
            <p:cNvCxnSpPr>
              <a:cxnSpLocks/>
            </p:cNvCxnSpPr>
            <p:nvPr/>
          </p:nvCxnSpPr>
          <p:spPr bwMode="white">
            <a:xfrm flipH="1">
              <a:off x="899545" y="2660544"/>
              <a:ext cx="4802400" cy="0"/>
            </a:xfrm>
            <a:prstGeom prst="line">
              <a:avLst/>
            </a:prstGeom>
            <a:noFill/>
            <a:ln w="5715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868ED5-EC99-4ADF-A165-28809B47A028}"/>
                </a:ext>
              </a:extLst>
            </p:cNvPr>
            <p:cNvCxnSpPr>
              <a:cxnSpLocks/>
            </p:cNvCxnSpPr>
            <p:nvPr/>
          </p:nvCxnSpPr>
          <p:spPr bwMode="white">
            <a:xfrm flipH="1">
              <a:off x="899545" y="1440917"/>
              <a:ext cx="4802400" cy="0"/>
            </a:xfrm>
            <a:prstGeom prst="line">
              <a:avLst/>
            </a:prstGeom>
            <a:noFill/>
            <a:ln w="12700" cap="flat" cmpd="sng" algn="ctr">
              <a:solidFill>
                <a:srgbClr val="328DFF"/>
              </a:solidFill>
              <a:prstDash val="solid"/>
              <a:miter lim="800000"/>
            </a:ln>
            <a:effectLst/>
          </p:spPr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F354D67-9C71-49CA-81D5-3E6B314AC9C4}"/>
              </a:ext>
            </a:extLst>
          </p:cNvPr>
          <p:cNvGrpSpPr/>
          <p:nvPr/>
        </p:nvGrpSpPr>
        <p:grpSpPr>
          <a:xfrm>
            <a:off x="6311445" y="2896743"/>
            <a:ext cx="4802928" cy="1267374"/>
            <a:chOff x="899545" y="1434734"/>
            <a:chExt cx="4802928" cy="126737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20900D-4484-46B0-B4EA-3A7B449D6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167" y="1434734"/>
              <a:ext cx="4800486" cy="1267374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5D81563-2471-4B37-A28A-63E940425B83}"/>
                </a:ext>
              </a:extLst>
            </p:cNvPr>
            <p:cNvSpPr/>
            <p:nvPr/>
          </p:nvSpPr>
          <p:spPr>
            <a:xfrm>
              <a:off x="1079411" y="1921651"/>
              <a:ext cx="4247046" cy="669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1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33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Role/Region Here</a:t>
              </a:r>
            </a:p>
            <a:p>
              <a:pPr>
                <a:lnSpc>
                  <a:spcPts val="11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33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Email here</a:t>
              </a:r>
            </a:p>
            <a:p>
              <a:pPr>
                <a:lnSpc>
                  <a:spcPts val="11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33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000-000-0000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ABDCE6E-8B9B-4E5B-864B-93A118E0316B}"/>
                </a:ext>
              </a:extLst>
            </p:cNvPr>
            <p:cNvSpPr/>
            <p:nvPr/>
          </p:nvSpPr>
          <p:spPr>
            <a:xfrm>
              <a:off x="1079411" y="1672530"/>
              <a:ext cx="1255472" cy="2448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14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Name Here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4CEBCF1-AD94-4D95-A7F3-8756F90A4D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" r="177" b="16618"/>
            <a:stretch/>
          </p:blipFill>
          <p:spPr>
            <a:xfrm>
              <a:off x="4466683" y="1447387"/>
              <a:ext cx="1235790" cy="1195225"/>
            </a:xfrm>
            <a:prstGeom prst="rect">
              <a:avLst/>
            </a:prstGeom>
          </p:spPr>
        </p:pic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0C294D-B30E-4301-986A-532B001F607C}"/>
                </a:ext>
              </a:extLst>
            </p:cNvPr>
            <p:cNvCxnSpPr>
              <a:cxnSpLocks/>
            </p:cNvCxnSpPr>
            <p:nvPr/>
          </p:nvCxnSpPr>
          <p:spPr bwMode="white">
            <a:xfrm flipH="1">
              <a:off x="899545" y="2660544"/>
              <a:ext cx="4802400" cy="0"/>
            </a:xfrm>
            <a:prstGeom prst="line">
              <a:avLst/>
            </a:prstGeom>
            <a:noFill/>
            <a:ln w="57150" cap="flat" cmpd="sng" algn="ctr">
              <a:solidFill>
                <a:srgbClr val="0033A0"/>
              </a:solidFill>
              <a:prstDash val="solid"/>
              <a:miter lim="800000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C9670F9-24AF-4E08-9245-EDA8DE600C32}"/>
                </a:ext>
              </a:extLst>
            </p:cNvPr>
            <p:cNvCxnSpPr>
              <a:cxnSpLocks/>
            </p:cNvCxnSpPr>
            <p:nvPr/>
          </p:nvCxnSpPr>
          <p:spPr bwMode="white">
            <a:xfrm flipH="1">
              <a:off x="899545" y="1440917"/>
              <a:ext cx="4802400" cy="0"/>
            </a:xfrm>
            <a:prstGeom prst="line">
              <a:avLst/>
            </a:prstGeom>
            <a:noFill/>
            <a:ln w="12700" cap="flat" cmpd="sng" algn="ctr">
              <a:solidFill>
                <a:srgbClr val="328DFF"/>
              </a:solidFill>
              <a:prstDash val="solid"/>
              <a:miter lim="800000"/>
            </a:ln>
            <a:effectLst/>
          </p:spPr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D3EB690-D80D-440A-9279-6524F24782B4}"/>
              </a:ext>
            </a:extLst>
          </p:cNvPr>
          <p:cNvGrpSpPr/>
          <p:nvPr/>
        </p:nvGrpSpPr>
        <p:grpSpPr>
          <a:xfrm>
            <a:off x="898725" y="4377093"/>
            <a:ext cx="4802928" cy="1267374"/>
            <a:chOff x="899545" y="1434734"/>
            <a:chExt cx="4802928" cy="1267374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D45DFE4-B2EE-4E81-97BD-1048012ED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167" y="1434734"/>
              <a:ext cx="4800486" cy="1267374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772C68C-C2C9-4354-BA81-B05119A42D2C}"/>
                </a:ext>
              </a:extLst>
            </p:cNvPr>
            <p:cNvSpPr/>
            <p:nvPr/>
          </p:nvSpPr>
          <p:spPr>
            <a:xfrm>
              <a:off x="1079411" y="1921651"/>
              <a:ext cx="4247046" cy="669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1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33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Role/Region Here</a:t>
              </a:r>
            </a:p>
            <a:p>
              <a:pPr>
                <a:lnSpc>
                  <a:spcPts val="11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33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Email here</a:t>
              </a:r>
            </a:p>
            <a:p>
              <a:pPr>
                <a:lnSpc>
                  <a:spcPts val="11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33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000-000-0000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7A5FCE7-E969-4E2A-8F4C-FAD8D1D4D834}"/>
                </a:ext>
              </a:extLst>
            </p:cNvPr>
            <p:cNvSpPr/>
            <p:nvPr/>
          </p:nvSpPr>
          <p:spPr>
            <a:xfrm>
              <a:off x="1079411" y="1672530"/>
              <a:ext cx="1255472" cy="2448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14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Name Here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A73C2D0A-72AA-4A01-9313-455BF9D8B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" r="177" b="16618"/>
            <a:stretch/>
          </p:blipFill>
          <p:spPr>
            <a:xfrm>
              <a:off x="4466683" y="1447387"/>
              <a:ext cx="1235790" cy="1195225"/>
            </a:xfrm>
            <a:prstGeom prst="rect">
              <a:avLst/>
            </a:prstGeom>
          </p:spPr>
        </p:pic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B7949E1-E364-4C70-A448-5C9D64E98F06}"/>
                </a:ext>
              </a:extLst>
            </p:cNvPr>
            <p:cNvCxnSpPr>
              <a:cxnSpLocks/>
            </p:cNvCxnSpPr>
            <p:nvPr/>
          </p:nvCxnSpPr>
          <p:spPr bwMode="white">
            <a:xfrm flipH="1">
              <a:off x="899545" y="2660544"/>
              <a:ext cx="4802400" cy="0"/>
            </a:xfrm>
            <a:prstGeom prst="line">
              <a:avLst/>
            </a:prstGeom>
            <a:noFill/>
            <a:ln w="57150" cap="flat" cmpd="sng" algn="ctr">
              <a:solidFill>
                <a:srgbClr val="0033A0"/>
              </a:solidFill>
              <a:prstDash val="solid"/>
              <a:miter lim="800000"/>
            </a:ln>
            <a:effectLst/>
          </p:spPr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92BCAAE-AB18-4596-B90F-5FC909EBFD1B}"/>
                </a:ext>
              </a:extLst>
            </p:cNvPr>
            <p:cNvCxnSpPr>
              <a:cxnSpLocks/>
            </p:cNvCxnSpPr>
            <p:nvPr/>
          </p:nvCxnSpPr>
          <p:spPr bwMode="white">
            <a:xfrm flipH="1">
              <a:off x="899545" y="1440917"/>
              <a:ext cx="4802400" cy="0"/>
            </a:xfrm>
            <a:prstGeom prst="line">
              <a:avLst/>
            </a:prstGeom>
            <a:noFill/>
            <a:ln w="12700" cap="flat" cmpd="sng" algn="ctr">
              <a:solidFill>
                <a:srgbClr val="328D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4130393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D38EDACE-867A-4A55-9F7F-9BBB229DA45B}"/>
    </a:ext>
  </a:extLst>
</a:theme>
</file>

<file path=ppt/theme/theme10.xml><?xml version="1.0" encoding="utf-8"?>
<a:theme xmlns:a="http://schemas.openxmlformats.org/drawingml/2006/main" name="Testimonial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995A01CD-802A-41BB-A46E-A69BE4902757}"/>
    </a:ext>
  </a:extLst>
</a:theme>
</file>

<file path=ppt/theme/theme11.xml><?xml version="1.0" encoding="utf-8"?>
<a:theme xmlns:a="http://schemas.openxmlformats.org/drawingml/2006/main" name="Team Profil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42E317C7-E245-45AA-A814-D2CB5F7D88BD}"/>
    </a:ext>
  </a:extLst>
</a:theme>
</file>

<file path=ppt/theme/theme12.xml><?xml version="1.0" encoding="utf-8"?>
<a:theme xmlns:a="http://schemas.openxmlformats.org/drawingml/2006/main" name="Blank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CC6DC096-806B-46EE-8CB6-E49BD24FBAB0}"/>
    </a:ext>
  </a:extLst>
</a:theme>
</file>

<file path=ppt/theme/theme13.xml><?xml version="1.0" encoding="utf-8"?>
<a:theme xmlns:a="http://schemas.openxmlformats.org/drawingml/2006/main" name="Blank Slides - GO Footer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F43A0E11-EC66-4FEA-8C09-747AFDC27349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r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9BA0548B-5D41-4D5A-8DCB-415DD2F6C466}"/>
    </a:ext>
  </a:extLst>
</a:theme>
</file>

<file path=ppt/theme/theme3.xml><?xml version="1.0" encoding="utf-8"?>
<a:theme xmlns:a="http://schemas.openxmlformats.org/drawingml/2006/main" name="Agenda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789106C0-D530-41A7-B3FC-5A25A4C7DBA8}"/>
    </a:ext>
  </a:extLst>
</a:theme>
</file>

<file path=ppt/theme/theme4.xml><?xml version="1.0" encoding="utf-8"?>
<a:theme xmlns:a="http://schemas.openxmlformats.org/drawingml/2006/main" name="Content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0F68269A-F0E0-46FC-BC8B-BB8065FC38F2}"/>
    </a:ext>
  </a:extLst>
</a:theme>
</file>

<file path=ppt/theme/theme5.xml><?xml version="1.0" encoding="utf-8"?>
<a:theme xmlns:a="http://schemas.openxmlformats.org/drawingml/2006/main" name="Content Slides - GO Footer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E5A5CB17-1B6D-411F-BD41-FDBD174B4B57}"/>
    </a:ext>
  </a:extLst>
</a:theme>
</file>

<file path=ppt/theme/theme6.xml><?xml version="1.0" encoding="utf-8"?>
<a:theme xmlns:a="http://schemas.openxmlformats.org/drawingml/2006/main" name="Icon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1FE86158-8024-423B-8A61-11524C146B6F}"/>
    </a:ext>
  </a:extLst>
</a:theme>
</file>

<file path=ppt/theme/theme7.xml><?xml version="1.0" encoding="utf-8"?>
<a:theme xmlns:a="http://schemas.openxmlformats.org/drawingml/2006/main" name="Chart / Graph / Table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2751FE78-496F-44B5-84C5-F5A62E9FD8ED}"/>
    </a:ext>
  </a:extLst>
</a:theme>
</file>

<file path=ppt/theme/theme8.xml><?xml version="1.0" encoding="utf-8"?>
<a:theme xmlns:a="http://schemas.openxmlformats.org/drawingml/2006/main" name="Device Slides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BF8F7620-CEEB-44C8-8BAA-2BF28C0132DC}"/>
    </a:ext>
  </a:extLst>
</a:theme>
</file>

<file path=ppt/theme/theme9.xml><?xml version="1.0" encoding="utf-8"?>
<a:theme xmlns:a="http://schemas.openxmlformats.org/drawingml/2006/main" name="Device Slides - GO Footer">
  <a:themeElements>
    <a:clrScheme name="New Signature">
      <a:dk1>
        <a:sysClr val="windowText" lastClr="000000"/>
      </a:dk1>
      <a:lt1>
        <a:sysClr val="window" lastClr="FFFFFF"/>
      </a:lt1>
      <a:dk2>
        <a:srgbClr val="0033A0"/>
      </a:dk2>
      <a:lt2>
        <a:srgbClr val="F2F2F2"/>
      </a:lt2>
      <a:accent1>
        <a:srgbClr val="000063"/>
      </a:accent1>
      <a:accent2>
        <a:srgbClr val="2D67FF"/>
      </a:accent2>
      <a:accent3>
        <a:srgbClr val="328DFF"/>
      </a:accent3>
      <a:accent4>
        <a:srgbClr val="ADD1FF"/>
      </a:accent4>
      <a:accent5>
        <a:srgbClr val="D9D9D9"/>
      </a:accent5>
      <a:accent6>
        <a:srgbClr val="404040"/>
      </a:accent6>
      <a:hlink>
        <a:srgbClr val="0563C1"/>
      </a:hlink>
      <a:folHlink>
        <a:srgbClr val="954F72"/>
      </a:folHlink>
    </a:clrScheme>
    <a:fontScheme name="New Signa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BE59BEB-8D22-4E64-B842-DC579FD64519}" vid="{EF053404-7C8D-4AA7-B2CC-7EFE2B8D7EC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7F05DA607A2A4CAA5FA95AE8B6A4C4" ma:contentTypeVersion="7" ma:contentTypeDescription="Create a new document." ma:contentTypeScope="" ma:versionID="2b1de2b3930e9c636cd8b9c792a53b8e">
  <xsd:schema xmlns:xsd="http://www.w3.org/2001/XMLSchema" xmlns:xs="http://www.w3.org/2001/XMLSchema" xmlns:p="http://schemas.microsoft.com/office/2006/metadata/properties" xmlns:ns2="2c4e1b44-4198-4e94-9bea-673078799ec1" xmlns:ns3="bbc0f3e1-63d8-48db-92f9-b9c2323a3b10" targetNamespace="http://schemas.microsoft.com/office/2006/metadata/properties" ma:root="true" ma:fieldsID="7b73ca05e44a74a406f423556b9535e2" ns2:_="" ns3:_="">
    <xsd:import namespace="2c4e1b44-4198-4e94-9bea-673078799ec1"/>
    <xsd:import namespace="bbc0f3e1-63d8-48db-92f9-b9c2323a3b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e1b44-4198-4e94-9bea-673078799e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c0f3e1-63d8-48db-92f9-b9c2323a3b1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E6E918B-F707-4DB3-AA61-9507FC24B8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4370AC-82D9-48AB-B65A-E093C96080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4e1b44-4198-4e94-9bea-673078799ec1"/>
    <ds:schemaRef ds:uri="bbc0f3e1-63d8-48db-92f9-b9c2323a3b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037FBB-03AE-482A-90D7-3A17C32E1F11}">
  <ds:schemaRefs>
    <ds:schemaRef ds:uri="http://purl.org/dc/dcmitype/"/>
    <ds:schemaRef ds:uri="b2ca731b-36c4-4a6f-a110-787bc036e779"/>
    <ds:schemaRef ds:uri="http://schemas.microsoft.com/office/2006/metadata/properties"/>
    <ds:schemaRef ds:uri="09f40904-9641-4d0d-9ade-f9cc4b2f584f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156</TotalTime>
  <Words>452</Words>
  <Application>Microsoft Office PowerPoint</Application>
  <PresentationFormat>Widescreen</PresentationFormat>
  <Paragraphs>110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13</vt:i4>
      </vt:variant>
      <vt:variant>
        <vt:lpstr>Slide Titles</vt:lpstr>
      </vt:variant>
      <vt:variant>
        <vt:i4>5</vt:i4>
      </vt:variant>
    </vt:vector>
  </HeadingPairs>
  <TitlesOfParts>
    <vt:vector size="18" baseType="lpstr">
      <vt:lpstr>Title Slides</vt:lpstr>
      <vt:lpstr>Divider Slides</vt:lpstr>
      <vt:lpstr>Agenda Slides</vt:lpstr>
      <vt:lpstr>Content Slides</vt:lpstr>
      <vt:lpstr>Content Slides - GO Footer</vt:lpstr>
      <vt:lpstr>Icon Slides</vt:lpstr>
      <vt:lpstr>Chart / Graph / Table Slides</vt:lpstr>
      <vt:lpstr>Device Slides</vt:lpstr>
      <vt:lpstr>Device Slides - GO Footer</vt:lpstr>
      <vt:lpstr>Testimonials</vt:lpstr>
      <vt:lpstr>Team Profiles</vt:lpstr>
      <vt:lpstr>Blank Slides</vt:lpstr>
      <vt:lpstr>Blank Slides - GO Footer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Lucksanalamai</dc:creator>
  <cp:lastModifiedBy>Scott Lucksanalamai</cp:lastModifiedBy>
  <cp:revision>15</cp:revision>
  <dcterms:created xsi:type="dcterms:W3CDTF">2021-02-04T21:03:37Z</dcterms:created>
  <dcterms:modified xsi:type="dcterms:W3CDTF">2021-03-29T14:38:29Z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0x010100077F05DA607A2A4CAA5FA95AE8B6A4C4</vt:lpwstr>
  </property>
</Properties>
</file>